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9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7EE"/>
    <a:srgbClr val="05EBEB"/>
    <a:srgbClr val="43FFFB"/>
    <a:srgbClr val="FBD281"/>
    <a:srgbClr val="FEEE7A"/>
    <a:srgbClr val="F9BD45"/>
    <a:srgbClr val="F3CE85"/>
    <a:srgbClr val="FEAD40"/>
    <a:srgbClr val="F9AC45"/>
    <a:srgbClr val="FBB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4660"/>
  </p:normalViewPr>
  <p:slideViewPr>
    <p:cSldViewPr>
      <p:cViewPr>
        <p:scale>
          <a:sx n="89" d="100"/>
          <a:sy n="89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E1B39-1702-419B-9566-B34F3EECF0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C0757-CFFB-4369-A9DD-AA4C7AC55DE0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uk-UA" sz="2800" b="1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Одиниці       </a:t>
          </a:r>
          <a:r>
            <a:rPr lang="uk-UA" sz="2800" b="1" cap="none" spc="0" dirty="0" err="1" smtClean="0">
              <a:ln w="11430">
                <a:noFill/>
              </a:ln>
              <a:solidFill>
                <a:srgbClr val="FBD281"/>
              </a:solidFill>
              <a:effectLst/>
            </a:rPr>
            <a:t>комп</a:t>
          </a:r>
          <a:r>
            <a:rPr lang="en-US" sz="2800" b="1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’</a:t>
          </a:r>
          <a:r>
            <a:rPr lang="uk-UA" sz="2800" b="1" cap="none" spc="0" dirty="0" err="1" smtClean="0">
              <a:ln w="11430">
                <a:noFill/>
              </a:ln>
              <a:solidFill>
                <a:srgbClr val="FBD281"/>
              </a:solidFill>
              <a:effectLst/>
            </a:rPr>
            <a:t>ютерного</a:t>
          </a:r>
          <a:r>
            <a:rPr lang="uk-UA" sz="2800" b="1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   синтаксису</a:t>
          </a:r>
          <a:endParaRPr lang="ru-RU" sz="2800" b="1" cap="none" spc="0" dirty="0">
            <a:ln w="11430">
              <a:noFill/>
            </a:ln>
            <a:solidFill>
              <a:srgbClr val="FBD281"/>
            </a:solidFill>
            <a:effectLst/>
          </a:endParaRPr>
        </a:p>
      </dgm:t>
    </dgm:pt>
    <dgm:pt modelId="{71EE14A9-62E7-462A-A444-466120D50651}" type="parTrans" cxnId="{86E6DCC3-8438-40FC-8FF0-3139A357C857}">
      <dgm:prSet/>
      <dgm:spPr/>
      <dgm:t>
        <a:bodyPr/>
        <a:lstStyle/>
        <a:p>
          <a:endParaRPr lang="ru-RU"/>
        </a:p>
      </dgm:t>
    </dgm:pt>
    <dgm:pt modelId="{485AA131-8C16-4337-8D47-BBA5CC6D8EEA}" type="sibTrans" cxnId="{86E6DCC3-8438-40FC-8FF0-3139A357C857}">
      <dgm:prSet/>
      <dgm:spPr/>
      <dgm:t>
        <a:bodyPr/>
        <a:lstStyle/>
        <a:p>
          <a:endParaRPr lang="ru-RU"/>
        </a:p>
      </dgm:t>
    </dgm:pt>
    <dgm:pt modelId="{35E75E2A-715D-43D3-A65B-87C65D191195}" type="pres">
      <dgm:prSet presAssocID="{886E1B39-1702-419B-9566-B34F3EECF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1A356E-F39A-4DD4-BAFF-0E49B1B8BCE6}" type="pres">
      <dgm:prSet presAssocID="{6D9C0757-CFFB-4369-A9DD-AA4C7AC55DE0}" presName="parentText" presStyleLbl="node1" presStyleIdx="0" presStyleCnt="1" custScaleY="284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E26E0-9442-48FE-A60F-8AEEDA86BE29}" type="presOf" srcId="{886E1B39-1702-419B-9566-B34F3EECF033}" destId="{35E75E2A-715D-43D3-A65B-87C65D191195}" srcOrd="0" destOrd="0" presId="urn:microsoft.com/office/officeart/2005/8/layout/vList2"/>
    <dgm:cxn modelId="{86E6DCC3-8438-40FC-8FF0-3139A357C857}" srcId="{886E1B39-1702-419B-9566-B34F3EECF033}" destId="{6D9C0757-CFFB-4369-A9DD-AA4C7AC55DE0}" srcOrd="0" destOrd="0" parTransId="{71EE14A9-62E7-462A-A444-466120D50651}" sibTransId="{485AA131-8C16-4337-8D47-BBA5CC6D8EEA}"/>
    <dgm:cxn modelId="{6BEA825B-E94B-4F0C-8A97-F19BF4F1B123}" type="presOf" srcId="{6D9C0757-CFFB-4369-A9DD-AA4C7AC55DE0}" destId="{4D1A356E-F39A-4DD4-BAFF-0E49B1B8BCE6}" srcOrd="0" destOrd="0" presId="urn:microsoft.com/office/officeart/2005/8/layout/vList2"/>
    <dgm:cxn modelId="{F8F7EAC1-ECF2-490B-811D-58CC22430083}" type="presParOf" srcId="{35E75E2A-715D-43D3-A65B-87C65D191195}" destId="{4D1A356E-F39A-4DD4-BAFF-0E49B1B8BC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BDD1F6-0F00-4728-9D95-B07D13CD9C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10B36-AAD8-4B51-AAFF-C6713A0E5D70}">
      <dgm:prSet custT="1"/>
      <dgm:spPr/>
      <dgm:t>
        <a:bodyPr/>
        <a:lstStyle/>
        <a:p>
          <a:pPr algn="ctr" rtl="0"/>
          <a:r>
            <a:rPr lang="uk-UA" sz="2400" b="1" dirty="0" smtClean="0">
              <a:solidFill>
                <a:srgbClr val="FBD281"/>
              </a:solidFill>
            </a:rPr>
            <a:t>Типи синтаксичних </a:t>
          </a:r>
          <a:r>
            <a:rPr lang="uk-UA" sz="2400" b="1" dirty="0" err="1" smtClean="0">
              <a:solidFill>
                <a:srgbClr val="FBD281"/>
              </a:solidFill>
            </a:rPr>
            <a:t>зв</a:t>
          </a:r>
          <a:r>
            <a:rPr lang="en-US" sz="2400" b="1" dirty="0" smtClean="0">
              <a:solidFill>
                <a:srgbClr val="FBD281"/>
              </a:solidFill>
            </a:rPr>
            <a:t>’</a:t>
          </a:r>
          <a:r>
            <a:rPr lang="uk-UA" sz="2400" b="1" dirty="0" err="1" smtClean="0">
              <a:solidFill>
                <a:srgbClr val="FBD281"/>
              </a:solidFill>
            </a:rPr>
            <a:t>язків</a:t>
          </a:r>
          <a:r>
            <a:rPr lang="uk-UA" sz="2400" b="1" dirty="0" smtClean="0">
              <a:solidFill>
                <a:srgbClr val="FBD281"/>
              </a:solidFill>
            </a:rPr>
            <a:t> </a:t>
          </a:r>
          <a:endParaRPr lang="ru-RU" sz="2400" dirty="0">
            <a:solidFill>
              <a:srgbClr val="FBD281"/>
            </a:solidFill>
          </a:endParaRPr>
        </a:p>
      </dgm:t>
    </dgm:pt>
    <dgm:pt modelId="{E41D1C6B-4DC3-4D96-AA53-3E25AD3BCEFF}" type="parTrans" cxnId="{CB6F7B2F-2EAF-4F94-BA77-0D551F3B3BE6}">
      <dgm:prSet/>
      <dgm:spPr/>
      <dgm:t>
        <a:bodyPr/>
        <a:lstStyle/>
        <a:p>
          <a:endParaRPr lang="ru-RU"/>
        </a:p>
      </dgm:t>
    </dgm:pt>
    <dgm:pt modelId="{96128A9E-3A1E-4BC4-A38D-5669401EE6E1}" type="sibTrans" cxnId="{CB6F7B2F-2EAF-4F94-BA77-0D551F3B3BE6}">
      <dgm:prSet/>
      <dgm:spPr/>
      <dgm:t>
        <a:bodyPr/>
        <a:lstStyle/>
        <a:p>
          <a:endParaRPr lang="ru-RU"/>
        </a:p>
      </dgm:t>
    </dgm:pt>
    <dgm:pt modelId="{D051C894-FB60-468E-B5C5-EFC65187B7C4}" type="pres">
      <dgm:prSet presAssocID="{9ABDD1F6-0F00-4728-9D95-B07D13CD9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4373E-4FBC-400F-A0BE-E4B00A553931}" type="pres">
      <dgm:prSet presAssocID="{CB510B36-AAD8-4B51-AAFF-C6713A0E5D70}" presName="parentText" presStyleLbl="node1" presStyleIdx="0" presStyleCnt="1" custScaleY="141973" custLinFactNeighborX="-10969" custLinFactNeighborY="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69B14-4772-460C-B6D0-F2859A5E732B}" type="presOf" srcId="{CB510B36-AAD8-4B51-AAFF-C6713A0E5D70}" destId="{6E34373E-4FBC-400F-A0BE-E4B00A553931}" srcOrd="0" destOrd="0" presId="urn:microsoft.com/office/officeart/2005/8/layout/vList2"/>
    <dgm:cxn modelId="{6C22EACF-635F-4AE7-8386-0D80A214E34A}" type="presOf" srcId="{9ABDD1F6-0F00-4728-9D95-B07D13CD9C59}" destId="{D051C894-FB60-468E-B5C5-EFC65187B7C4}" srcOrd="0" destOrd="0" presId="urn:microsoft.com/office/officeart/2005/8/layout/vList2"/>
    <dgm:cxn modelId="{CB6F7B2F-2EAF-4F94-BA77-0D551F3B3BE6}" srcId="{9ABDD1F6-0F00-4728-9D95-B07D13CD9C59}" destId="{CB510B36-AAD8-4B51-AAFF-C6713A0E5D70}" srcOrd="0" destOrd="0" parTransId="{E41D1C6B-4DC3-4D96-AA53-3E25AD3BCEFF}" sibTransId="{96128A9E-3A1E-4BC4-A38D-5669401EE6E1}"/>
    <dgm:cxn modelId="{D586F93F-E612-4055-8D6F-6B0710ED4CD5}" type="presParOf" srcId="{D051C894-FB60-468E-B5C5-EFC65187B7C4}" destId="{6E34373E-4FBC-400F-A0BE-E4B00A5539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7847E0-4DD2-4CAD-B638-7418278956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3A00C-DEBF-4624-A2AE-CE914EFC7F2F}">
      <dgm:prSet custT="1"/>
      <dgm:spPr/>
      <dgm:t>
        <a:bodyPr/>
        <a:lstStyle/>
        <a:p>
          <a:pPr algn="ctr" rtl="0"/>
          <a:r>
            <a:rPr lang="en-US" sz="4000" b="1" dirty="0" smtClean="0">
              <a:solidFill>
                <a:srgbClr val="FBD281"/>
              </a:solidFill>
            </a:rPr>
            <a:t>N-</a:t>
          </a:r>
          <a:r>
            <a:rPr lang="ru-RU" sz="4000" b="1" dirty="0" err="1" smtClean="0">
              <a:solidFill>
                <a:srgbClr val="FBD281"/>
              </a:solidFill>
            </a:rPr>
            <a:t>грами</a:t>
          </a:r>
          <a:endParaRPr lang="ru-RU" sz="1300" dirty="0"/>
        </a:p>
      </dgm:t>
    </dgm:pt>
    <dgm:pt modelId="{F7C3FE53-ECF6-406B-AB9B-CAE3A7C6E67A}" type="parTrans" cxnId="{0A23878F-15B0-44CD-9010-15DF6D10A2B8}">
      <dgm:prSet/>
      <dgm:spPr/>
      <dgm:t>
        <a:bodyPr/>
        <a:lstStyle/>
        <a:p>
          <a:endParaRPr lang="ru-RU"/>
        </a:p>
      </dgm:t>
    </dgm:pt>
    <dgm:pt modelId="{25033AC2-9DEE-42B7-A7B3-21BBFBFBA075}" type="sibTrans" cxnId="{0A23878F-15B0-44CD-9010-15DF6D10A2B8}">
      <dgm:prSet/>
      <dgm:spPr/>
      <dgm:t>
        <a:bodyPr/>
        <a:lstStyle/>
        <a:p>
          <a:endParaRPr lang="ru-RU"/>
        </a:p>
      </dgm:t>
    </dgm:pt>
    <dgm:pt modelId="{EBE906CE-35E3-48EF-82B8-1104E5D41D41}" type="pres">
      <dgm:prSet presAssocID="{7F7847E0-4DD2-4CAD-B638-7418278956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BD90C-8951-478E-BEA7-C390BE254728}" type="pres">
      <dgm:prSet presAssocID="{B573A00C-DEBF-4624-A2AE-CE914EFC7F2F}" presName="parentText" presStyleLbl="node1" presStyleIdx="0" presStyleCnt="1" custScaleY="60103" custLinFactNeighborX="2778" custLinFactNeighborY="-6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3878F-15B0-44CD-9010-15DF6D10A2B8}" srcId="{7F7847E0-4DD2-4CAD-B638-74182789564C}" destId="{B573A00C-DEBF-4624-A2AE-CE914EFC7F2F}" srcOrd="0" destOrd="0" parTransId="{F7C3FE53-ECF6-406B-AB9B-CAE3A7C6E67A}" sibTransId="{25033AC2-9DEE-42B7-A7B3-21BBFBFBA075}"/>
    <dgm:cxn modelId="{33B7562C-0E02-4C9B-B185-3F47C7F4623F}" type="presOf" srcId="{B573A00C-DEBF-4624-A2AE-CE914EFC7F2F}" destId="{6ECBD90C-8951-478E-BEA7-C390BE254728}" srcOrd="0" destOrd="0" presId="urn:microsoft.com/office/officeart/2005/8/layout/vList2"/>
    <dgm:cxn modelId="{D03879F2-94CF-4A1C-AAE7-44FF6AC094A5}" type="presOf" srcId="{7F7847E0-4DD2-4CAD-B638-74182789564C}" destId="{EBE906CE-35E3-48EF-82B8-1104E5D41D41}" srcOrd="0" destOrd="0" presId="urn:microsoft.com/office/officeart/2005/8/layout/vList2"/>
    <dgm:cxn modelId="{DDE4C8C5-F8B2-4CB0-B871-EACD4A727EB8}" type="presParOf" srcId="{EBE906CE-35E3-48EF-82B8-1104E5D41D41}" destId="{6ECBD90C-8951-478E-BEA7-C390BE2547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18F73F-046A-4723-9E6C-0F7FAED2D9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4FFB4-01FE-4306-B7D9-73F92E4011C2}">
      <dgm:prSet custT="1"/>
      <dgm:spPr/>
      <dgm:t>
        <a:bodyPr/>
        <a:lstStyle/>
        <a:p>
          <a:pPr rtl="0"/>
          <a:r>
            <a:rPr lang="uk-UA" sz="2300" b="1" i="1" dirty="0" smtClean="0"/>
            <a:t>фахівець із міжнародного права </a:t>
          </a:r>
        </a:p>
        <a:p>
          <a:pPr rtl="0"/>
          <a:r>
            <a:rPr lang="uk-UA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лінійна </a:t>
          </a:r>
          <a:r>
            <a:rPr lang="uk-UA" sz="20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чотириграма</a:t>
          </a:r>
          <a:r>
            <a:rPr lang="uk-UA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;</a:t>
          </a:r>
          <a:endParaRPr lang="ru-RU" sz="20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66D2895F-D1AD-453F-A0AE-E0638CFE3C1C}" type="parTrans" cxnId="{CA279551-6A6D-4D01-9B8C-49529C895325}">
      <dgm:prSet/>
      <dgm:spPr/>
      <dgm:t>
        <a:bodyPr/>
        <a:lstStyle/>
        <a:p>
          <a:endParaRPr lang="ru-RU"/>
        </a:p>
      </dgm:t>
    </dgm:pt>
    <dgm:pt modelId="{D37C16F0-6D4C-498D-B4A2-7CAA0DBBE83C}" type="sibTrans" cxnId="{CA279551-6A6D-4D01-9B8C-49529C895325}">
      <dgm:prSet/>
      <dgm:spPr/>
      <dgm:t>
        <a:bodyPr/>
        <a:lstStyle/>
        <a:p>
          <a:endParaRPr lang="ru-RU"/>
        </a:p>
      </dgm:t>
    </dgm:pt>
    <dgm:pt modelId="{1D8AA269-26DD-4ABC-BCA1-0419AB0C0D80}">
      <dgm:prSet custT="1"/>
      <dgm:spPr/>
      <dgm:t>
        <a:bodyPr/>
        <a:lstStyle/>
        <a:p>
          <a:pPr rtl="0"/>
          <a:r>
            <a:rPr lang="uk-UA" sz="2600" b="1" i="1" dirty="0" smtClean="0"/>
            <a:t>фахівець</a:t>
          </a:r>
          <a:r>
            <a:rPr lang="ru-RU" sz="2600" b="1" i="1" dirty="0" smtClean="0"/>
            <a:t>=&gt;</a:t>
          </a:r>
          <a:r>
            <a:rPr lang="uk-UA" sz="2600" b="1" i="1" dirty="0" smtClean="0"/>
            <a:t>із</a:t>
          </a:r>
          <a:r>
            <a:rPr lang="ru-RU" sz="2600" b="1" i="1" dirty="0" smtClean="0"/>
            <a:t>=&gt;</a:t>
          </a:r>
          <a:r>
            <a:rPr lang="uk-UA" sz="2600" b="1" i="1" dirty="0" smtClean="0"/>
            <a:t>права</a:t>
          </a:r>
          <a:r>
            <a:rPr lang="ru-RU" sz="2600" b="1" i="1" dirty="0" smtClean="0"/>
            <a:t>=&gt;</a:t>
          </a:r>
          <a:r>
            <a:rPr lang="uk-UA" sz="2600" b="1" i="1" dirty="0" smtClean="0"/>
            <a:t>міжнародного  </a:t>
          </a:r>
          <a:r>
            <a:rPr lang="uk-UA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синтаксична </a:t>
          </a:r>
          <a:r>
            <a:rPr lang="uk-UA" sz="20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чотириграма</a:t>
          </a:r>
          <a:r>
            <a:rPr lang="uk-UA" sz="20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.</a:t>
          </a:r>
          <a:endParaRPr lang="ru-RU" sz="20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4CCE34BA-DA00-42E6-A372-211F06CA7EE2}" type="sibTrans" cxnId="{6D0DC86C-AED0-4F95-B596-C0661EE26FBF}">
      <dgm:prSet/>
      <dgm:spPr/>
      <dgm:t>
        <a:bodyPr/>
        <a:lstStyle/>
        <a:p>
          <a:endParaRPr lang="ru-RU"/>
        </a:p>
      </dgm:t>
    </dgm:pt>
    <dgm:pt modelId="{8C06ED48-F7FF-463A-92D5-3A61B0F3750A}" type="parTrans" cxnId="{6D0DC86C-AED0-4F95-B596-C0661EE26FBF}">
      <dgm:prSet/>
      <dgm:spPr/>
      <dgm:t>
        <a:bodyPr/>
        <a:lstStyle/>
        <a:p>
          <a:endParaRPr lang="ru-RU"/>
        </a:p>
      </dgm:t>
    </dgm:pt>
    <dgm:pt modelId="{3164D124-12F7-4ADE-AFB3-BB231B0E74DC}" type="pres">
      <dgm:prSet presAssocID="{0018F73F-046A-4723-9E6C-0F7FAED2D9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9FA80E-4DCD-47B4-89E9-678933F9EEBE}" type="pres">
      <dgm:prSet presAssocID="{3F14FFB4-01FE-4306-B7D9-73F92E4011C2}" presName="parentText" presStyleLbl="node1" presStyleIdx="0" presStyleCnt="2" custLinFactY="-31540" custLinFactNeighborX="-9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D8809-433B-433A-BB86-0A04A069E399}" type="pres">
      <dgm:prSet presAssocID="{D37C16F0-6D4C-498D-B4A2-7CAA0DBBE83C}" presName="spacer" presStyleCnt="0"/>
      <dgm:spPr/>
    </dgm:pt>
    <dgm:pt modelId="{6D75EA90-642D-4E63-AFB5-2DBCA2567F0E}" type="pres">
      <dgm:prSet presAssocID="{1D8AA269-26DD-4ABC-BCA1-0419AB0C0D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DC86C-AED0-4F95-B596-C0661EE26FBF}" srcId="{0018F73F-046A-4723-9E6C-0F7FAED2D939}" destId="{1D8AA269-26DD-4ABC-BCA1-0419AB0C0D80}" srcOrd="1" destOrd="0" parTransId="{8C06ED48-F7FF-463A-92D5-3A61B0F3750A}" sibTransId="{4CCE34BA-DA00-42E6-A372-211F06CA7EE2}"/>
    <dgm:cxn modelId="{54B3273F-1E60-48B0-A77D-6018BEC4EB7E}" type="presOf" srcId="{1D8AA269-26DD-4ABC-BCA1-0419AB0C0D80}" destId="{6D75EA90-642D-4E63-AFB5-2DBCA2567F0E}" srcOrd="0" destOrd="0" presId="urn:microsoft.com/office/officeart/2005/8/layout/vList2"/>
    <dgm:cxn modelId="{CA279551-6A6D-4D01-9B8C-49529C895325}" srcId="{0018F73F-046A-4723-9E6C-0F7FAED2D939}" destId="{3F14FFB4-01FE-4306-B7D9-73F92E4011C2}" srcOrd="0" destOrd="0" parTransId="{66D2895F-D1AD-453F-A0AE-E0638CFE3C1C}" sibTransId="{D37C16F0-6D4C-498D-B4A2-7CAA0DBBE83C}"/>
    <dgm:cxn modelId="{536D9082-ABF1-427F-9847-6AFC32E23C36}" type="presOf" srcId="{3F14FFB4-01FE-4306-B7D9-73F92E4011C2}" destId="{459FA80E-4DCD-47B4-89E9-678933F9EEBE}" srcOrd="0" destOrd="0" presId="urn:microsoft.com/office/officeart/2005/8/layout/vList2"/>
    <dgm:cxn modelId="{27F23DAA-A677-4EB0-9F68-E6F1A8A64B37}" type="presOf" srcId="{0018F73F-046A-4723-9E6C-0F7FAED2D939}" destId="{3164D124-12F7-4ADE-AFB3-BB231B0E74DC}" srcOrd="0" destOrd="0" presId="urn:microsoft.com/office/officeart/2005/8/layout/vList2"/>
    <dgm:cxn modelId="{B8E91BFA-2623-4E17-AB2D-375AACA1293B}" type="presParOf" srcId="{3164D124-12F7-4ADE-AFB3-BB231B0E74DC}" destId="{459FA80E-4DCD-47B4-89E9-678933F9EEBE}" srcOrd="0" destOrd="0" presId="urn:microsoft.com/office/officeart/2005/8/layout/vList2"/>
    <dgm:cxn modelId="{026A10CE-2263-4900-AF15-D72C8D7D38CC}" type="presParOf" srcId="{3164D124-12F7-4ADE-AFB3-BB231B0E74DC}" destId="{7FBD8809-433B-433A-BB86-0A04A069E399}" srcOrd="1" destOrd="0" presId="urn:microsoft.com/office/officeart/2005/8/layout/vList2"/>
    <dgm:cxn modelId="{93DC0470-538D-4289-9834-703CAD255F79}" type="presParOf" srcId="{3164D124-12F7-4ADE-AFB3-BB231B0E74DC}" destId="{6D75EA90-642D-4E63-AFB5-2DBCA2567F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B09A66-C503-4046-9873-0E957A515C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43E07-2850-4404-8166-AC7F8A4D61C9}">
      <dgm:prSet custT="1"/>
      <dgm:spPr/>
      <dgm:t>
        <a:bodyPr/>
        <a:lstStyle/>
        <a:p>
          <a:pPr rtl="0"/>
          <a:r>
            <a:rPr lang="uk-UA" sz="3200" b="1" dirty="0" err="1" smtClean="0">
              <a:solidFill>
                <a:srgbClr val="FBD281"/>
              </a:solidFill>
            </a:rPr>
            <a:t>Колокація</a:t>
          </a:r>
          <a:endParaRPr lang="ru-RU" sz="3200" b="1" dirty="0">
            <a:solidFill>
              <a:srgbClr val="FBD281"/>
            </a:solidFill>
          </a:endParaRPr>
        </a:p>
      </dgm:t>
    </dgm:pt>
    <dgm:pt modelId="{2426F444-91C7-4593-A397-518776545423}" type="parTrans" cxnId="{57A1FFBE-3027-4367-B9D5-4EE9401F7701}">
      <dgm:prSet/>
      <dgm:spPr/>
      <dgm:t>
        <a:bodyPr/>
        <a:lstStyle/>
        <a:p>
          <a:endParaRPr lang="ru-RU"/>
        </a:p>
      </dgm:t>
    </dgm:pt>
    <dgm:pt modelId="{A439D039-F4A5-49FB-9874-EE998838F883}" type="sibTrans" cxnId="{57A1FFBE-3027-4367-B9D5-4EE9401F7701}">
      <dgm:prSet/>
      <dgm:spPr/>
      <dgm:t>
        <a:bodyPr/>
        <a:lstStyle/>
        <a:p>
          <a:endParaRPr lang="ru-RU"/>
        </a:p>
      </dgm:t>
    </dgm:pt>
    <dgm:pt modelId="{6EA79695-1DBA-4EED-8E70-1635EEA902FA}" type="pres">
      <dgm:prSet presAssocID="{80B09A66-C503-4046-9873-0E957A515C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69373-CB71-44BF-9F54-1CDCEE84C49A}" type="pres">
      <dgm:prSet presAssocID="{1B443E07-2850-4404-8166-AC7F8A4D61C9}" presName="parentText" presStyleLbl="node1" presStyleIdx="0" presStyleCnt="1" custScaleY="320522" custLinFactNeighborX="-2778" custLinFactNeighborY="-424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F2169-FA84-4AD1-A013-30EEA53978C5}" type="presOf" srcId="{1B443E07-2850-4404-8166-AC7F8A4D61C9}" destId="{F2B69373-CB71-44BF-9F54-1CDCEE84C49A}" srcOrd="0" destOrd="0" presId="urn:microsoft.com/office/officeart/2005/8/layout/vList2"/>
    <dgm:cxn modelId="{57A1FFBE-3027-4367-B9D5-4EE9401F7701}" srcId="{80B09A66-C503-4046-9873-0E957A515C9C}" destId="{1B443E07-2850-4404-8166-AC7F8A4D61C9}" srcOrd="0" destOrd="0" parTransId="{2426F444-91C7-4593-A397-518776545423}" sibTransId="{A439D039-F4A5-49FB-9874-EE998838F883}"/>
    <dgm:cxn modelId="{76C03E89-DAAE-4E57-A7A4-BE6E4B7F4671}" type="presOf" srcId="{80B09A66-C503-4046-9873-0E957A515C9C}" destId="{6EA79695-1DBA-4EED-8E70-1635EEA902FA}" srcOrd="0" destOrd="0" presId="urn:microsoft.com/office/officeart/2005/8/layout/vList2"/>
    <dgm:cxn modelId="{4CD619D8-1E65-42E9-B204-A3DCBF2199E0}" type="presParOf" srcId="{6EA79695-1DBA-4EED-8E70-1635EEA902FA}" destId="{F2B69373-CB71-44BF-9F54-1CDCEE84C4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60503B-B3BC-49AB-B35C-BF36224E5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695BA-A7F2-440A-A37D-D526D23DC9DF}">
      <dgm:prSet/>
      <dgm:spPr/>
      <dgm:t>
        <a:bodyPr/>
        <a:lstStyle/>
        <a:p>
          <a:pPr rtl="0"/>
          <a:r>
            <a:rPr lang="uk-UA" dirty="0" smtClean="0"/>
            <a:t>Вузьке розуміння (лінгвістичний підхід):</a:t>
          </a:r>
        </a:p>
        <a:p>
          <a:pPr rtl="0"/>
          <a:r>
            <a:rPr lang="uk-UA" b="1" i="1" dirty="0" smtClean="0"/>
            <a:t>стійкі сполуки слів, що  мають ознаки синтаксичної та семантичної цілісності, де вибір одного з компонентів обов’язково залежить від іншого.</a:t>
          </a:r>
          <a:endParaRPr lang="ru-RU" dirty="0"/>
        </a:p>
      </dgm:t>
    </dgm:pt>
    <dgm:pt modelId="{69EAB1AD-DDA5-42B7-8E8B-3D8865534EB7}" type="parTrans" cxnId="{B045095F-07A0-4580-8F42-02D9BAEC7085}">
      <dgm:prSet/>
      <dgm:spPr/>
      <dgm:t>
        <a:bodyPr/>
        <a:lstStyle/>
        <a:p>
          <a:endParaRPr lang="ru-RU"/>
        </a:p>
      </dgm:t>
    </dgm:pt>
    <dgm:pt modelId="{B1596504-0A15-455B-A6C3-E151E950F65B}" type="sibTrans" cxnId="{B045095F-07A0-4580-8F42-02D9BAEC7085}">
      <dgm:prSet/>
      <dgm:spPr/>
      <dgm:t>
        <a:bodyPr/>
        <a:lstStyle/>
        <a:p>
          <a:endParaRPr lang="ru-RU"/>
        </a:p>
      </dgm:t>
    </dgm:pt>
    <dgm:pt modelId="{2039AC12-BE72-4A47-AE47-2E012AB50CE0}">
      <dgm:prSet/>
      <dgm:spPr/>
      <dgm:t>
        <a:bodyPr/>
        <a:lstStyle/>
        <a:p>
          <a:pPr rtl="0"/>
          <a:endParaRPr lang="ru-RU" dirty="0"/>
        </a:p>
      </dgm:t>
    </dgm:pt>
    <dgm:pt modelId="{4ABCE992-0531-4831-85A4-51D95886AAF5}" type="parTrans" cxnId="{645A0DE2-8B7B-4FE4-92F1-BBADF0C5290F}">
      <dgm:prSet/>
      <dgm:spPr/>
      <dgm:t>
        <a:bodyPr/>
        <a:lstStyle/>
        <a:p>
          <a:endParaRPr lang="ru-RU"/>
        </a:p>
      </dgm:t>
    </dgm:pt>
    <dgm:pt modelId="{F42CC590-5855-4DE8-AE89-F706CA245899}" type="sibTrans" cxnId="{645A0DE2-8B7B-4FE4-92F1-BBADF0C5290F}">
      <dgm:prSet/>
      <dgm:spPr/>
      <dgm:t>
        <a:bodyPr/>
        <a:lstStyle/>
        <a:p>
          <a:endParaRPr lang="ru-RU"/>
        </a:p>
      </dgm:t>
    </dgm:pt>
    <dgm:pt modelId="{133034B2-A694-4639-AA53-9EAD42F2A218}">
      <dgm:prSet custT="1"/>
      <dgm:spPr/>
      <dgm:t>
        <a:bodyPr/>
        <a:lstStyle/>
        <a:p>
          <a:pPr rtl="0"/>
          <a:r>
            <a:rPr lang="uk-UA" sz="2000" dirty="0" smtClean="0"/>
            <a:t>Широке розуміння (корпусно-статистичний підхід):</a:t>
          </a:r>
        </a:p>
        <a:p>
          <a:pPr rtl="0"/>
          <a:r>
            <a:rPr lang="uk-UA" sz="2400" b="1" i="1" dirty="0" smtClean="0"/>
            <a:t>будь-які часто вживані сполуки слів, необов’язково семантично цілісні</a:t>
          </a:r>
          <a:r>
            <a:rPr lang="uk-UA" sz="2400" dirty="0" smtClean="0"/>
            <a:t>. </a:t>
          </a:r>
          <a:endParaRPr lang="ru-RU" sz="2400" dirty="0"/>
        </a:p>
      </dgm:t>
    </dgm:pt>
    <dgm:pt modelId="{43D86F76-219F-464D-820C-EAB2565E17CB}" type="parTrans" cxnId="{F97C0AEA-A292-44D4-A07F-E67DC8D541A2}">
      <dgm:prSet/>
      <dgm:spPr/>
      <dgm:t>
        <a:bodyPr/>
        <a:lstStyle/>
        <a:p>
          <a:endParaRPr lang="ru-RU"/>
        </a:p>
      </dgm:t>
    </dgm:pt>
    <dgm:pt modelId="{D54CA751-8CED-40EB-8386-AD65DF4C4156}" type="sibTrans" cxnId="{F97C0AEA-A292-44D4-A07F-E67DC8D541A2}">
      <dgm:prSet/>
      <dgm:spPr/>
      <dgm:t>
        <a:bodyPr/>
        <a:lstStyle/>
        <a:p>
          <a:endParaRPr lang="ru-RU"/>
        </a:p>
      </dgm:t>
    </dgm:pt>
    <dgm:pt modelId="{13ADAD62-1AEB-4946-952E-0A73383497A7}" type="pres">
      <dgm:prSet presAssocID="{3E60503B-B3BC-49AB-B35C-BF36224E5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2E116C-393B-4776-9C4D-5E0F719D0082}" type="pres">
      <dgm:prSet presAssocID="{599695BA-A7F2-440A-A37D-D526D23DC9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BA012-0676-42A2-98E6-6CD67449C0B8}" type="pres">
      <dgm:prSet presAssocID="{599695BA-A7F2-440A-A37D-D526D23DC9D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DB8A2-3D84-47AE-8853-D0148803FB7B}" type="pres">
      <dgm:prSet presAssocID="{133034B2-A694-4639-AA53-9EAD42F2A2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C96C4-72FA-45DB-A40D-D086C968042C}" type="presOf" srcId="{2039AC12-BE72-4A47-AE47-2E012AB50CE0}" destId="{392BA012-0676-42A2-98E6-6CD67449C0B8}" srcOrd="0" destOrd="0" presId="urn:microsoft.com/office/officeart/2005/8/layout/vList2"/>
    <dgm:cxn modelId="{F97C0AEA-A292-44D4-A07F-E67DC8D541A2}" srcId="{3E60503B-B3BC-49AB-B35C-BF36224E52D6}" destId="{133034B2-A694-4639-AA53-9EAD42F2A218}" srcOrd="1" destOrd="0" parTransId="{43D86F76-219F-464D-820C-EAB2565E17CB}" sibTransId="{D54CA751-8CED-40EB-8386-AD65DF4C4156}"/>
    <dgm:cxn modelId="{30C29672-0D37-449D-A523-F8DB056FED9B}" type="presOf" srcId="{133034B2-A694-4639-AA53-9EAD42F2A218}" destId="{3CCDB8A2-3D84-47AE-8853-D0148803FB7B}" srcOrd="0" destOrd="0" presId="urn:microsoft.com/office/officeart/2005/8/layout/vList2"/>
    <dgm:cxn modelId="{35EF6C93-8736-486D-A39D-54CA882C5843}" type="presOf" srcId="{3E60503B-B3BC-49AB-B35C-BF36224E52D6}" destId="{13ADAD62-1AEB-4946-952E-0A73383497A7}" srcOrd="0" destOrd="0" presId="urn:microsoft.com/office/officeart/2005/8/layout/vList2"/>
    <dgm:cxn modelId="{B045095F-07A0-4580-8F42-02D9BAEC7085}" srcId="{3E60503B-B3BC-49AB-B35C-BF36224E52D6}" destId="{599695BA-A7F2-440A-A37D-D526D23DC9DF}" srcOrd="0" destOrd="0" parTransId="{69EAB1AD-DDA5-42B7-8E8B-3D8865534EB7}" sibTransId="{B1596504-0A15-455B-A6C3-E151E950F65B}"/>
    <dgm:cxn modelId="{645A0DE2-8B7B-4FE4-92F1-BBADF0C5290F}" srcId="{599695BA-A7F2-440A-A37D-D526D23DC9DF}" destId="{2039AC12-BE72-4A47-AE47-2E012AB50CE0}" srcOrd="0" destOrd="0" parTransId="{4ABCE992-0531-4831-85A4-51D95886AAF5}" sibTransId="{F42CC590-5855-4DE8-AE89-F706CA245899}"/>
    <dgm:cxn modelId="{1E1A6B06-F8E1-4448-B7D3-B0F9F6D38155}" type="presOf" srcId="{599695BA-A7F2-440A-A37D-D526D23DC9DF}" destId="{A32E116C-393B-4776-9C4D-5E0F719D0082}" srcOrd="0" destOrd="0" presId="urn:microsoft.com/office/officeart/2005/8/layout/vList2"/>
    <dgm:cxn modelId="{3325F11C-5C21-48BD-A13C-6548F8AD94EE}" type="presParOf" srcId="{13ADAD62-1AEB-4946-952E-0A73383497A7}" destId="{A32E116C-393B-4776-9C4D-5E0F719D0082}" srcOrd="0" destOrd="0" presId="urn:microsoft.com/office/officeart/2005/8/layout/vList2"/>
    <dgm:cxn modelId="{D7853113-68B7-4B66-87AC-BF0ED4437402}" type="presParOf" srcId="{13ADAD62-1AEB-4946-952E-0A73383497A7}" destId="{392BA012-0676-42A2-98E6-6CD67449C0B8}" srcOrd="1" destOrd="0" presId="urn:microsoft.com/office/officeart/2005/8/layout/vList2"/>
    <dgm:cxn modelId="{F438A78E-6D65-4599-BC67-ECCE5AA3C749}" type="presParOf" srcId="{13ADAD62-1AEB-4946-952E-0A73383497A7}" destId="{3CCDB8A2-3D84-47AE-8853-D0148803FB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FD6BA6-E853-47DE-92B1-0D61555C7C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44784-F0D6-419E-B315-7232D3D40821}" type="pres">
      <dgm:prSet presAssocID="{B7FD6BA6-E853-47DE-92B1-0D61555C7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DC69C-CC72-4277-A914-4629BACC2347}" type="presOf" srcId="{B7FD6BA6-E853-47DE-92B1-0D61555C7CAD}" destId="{13E44784-F0D6-419E-B315-7232D3D408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42DFC3-13E9-47AA-878E-A3EEBB5321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10333-5E81-42B8-A2DE-2EB4C631C093}" type="pres">
      <dgm:prSet presAssocID="{6942DFC3-13E9-47AA-878E-A3EEBB5321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FBE8F-A73F-46D1-9113-B680100EBE43}" type="presOf" srcId="{6942DFC3-13E9-47AA-878E-A3EEBB53218F}" destId="{C8410333-5E81-42B8-A2DE-2EB4C631C0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F71430-8A59-4795-B7A0-8C1144009C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A5F67B-D5CA-4B46-9C7D-DF0CA7413233}">
      <dgm:prSet/>
      <dgm:spPr/>
      <dgm:t>
        <a:bodyPr/>
        <a:lstStyle/>
        <a:p>
          <a:pPr rtl="0"/>
          <a:r>
            <a:rPr lang="uk-UA" dirty="0" smtClean="0"/>
            <a:t>укладання паралельного банку дерев та словника перекладних трансформацій;</a:t>
          </a:r>
          <a:endParaRPr lang="ru-RU" dirty="0"/>
        </a:p>
      </dgm:t>
    </dgm:pt>
    <dgm:pt modelId="{A06FF38F-4B2B-4AC8-9763-BD672E467FCC}" type="parTrans" cxnId="{102EAA28-B874-4869-A39C-CD804F166852}">
      <dgm:prSet/>
      <dgm:spPr/>
      <dgm:t>
        <a:bodyPr/>
        <a:lstStyle/>
        <a:p>
          <a:endParaRPr lang="ru-RU"/>
        </a:p>
      </dgm:t>
    </dgm:pt>
    <dgm:pt modelId="{9E5C86BC-18BD-4EC5-93B8-6478BA2AA962}" type="sibTrans" cxnId="{102EAA28-B874-4869-A39C-CD804F166852}">
      <dgm:prSet/>
      <dgm:spPr/>
      <dgm:t>
        <a:bodyPr/>
        <a:lstStyle/>
        <a:p>
          <a:endParaRPr lang="ru-RU"/>
        </a:p>
      </dgm:t>
    </dgm:pt>
    <dgm:pt modelId="{106C5DF7-3D75-4D22-A700-95FF93A54F22}">
      <dgm:prSet/>
      <dgm:spPr/>
      <dgm:t>
        <a:bodyPr/>
        <a:lstStyle/>
        <a:p>
          <a:pPr rtl="0"/>
          <a:r>
            <a:rPr lang="ru-RU" smtClean="0"/>
            <a:t>накопичення й статистичний аналіз моделей перекладних трансформацій, виявлення найтиповіших перекладних відповідників для специфічних граматичних конструкцій кожної мови.</a:t>
          </a:r>
          <a:endParaRPr lang="ru-RU"/>
        </a:p>
      </dgm:t>
    </dgm:pt>
    <dgm:pt modelId="{4F57E576-E949-4C7E-8849-D4AC56591EEF}" type="parTrans" cxnId="{48506489-7E59-437F-A3B4-B56C89875D7F}">
      <dgm:prSet/>
      <dgm:spPr/>
      <dgm:t>
        <a:bodyPr/>
        <a:lstStyle/>
        <a:p>
          <a:endParaRPr lang="ru-RU"/>
        </a:p>
      </dgm:t>
    </dgm:pt>
    <dgm:pt modelId="{0CEC4483-F546-4DD6-8156-33FB47A24AA8}" type="sibTrans" cxnId="{48506489-7E59-437F-A3B4-B56C89875D7F}">
      <dgm:prSet/>
      <dgm:spPr/>
      <dgm:t>
        <a:bodyPr/>
        <a:lstStyle/>
        <a:p>
          <a:endParaRPr lang="ru-RU"/>
        </a:p>
      </dgm:t>
    </dgm:pt>
    <dgm:pt modelId="{6C2D761A-AE82-4B06-8238-B765CE928E97}" type="pres">
      <dgm:prSet presAssocID="{6DF71430-8A59-4795-B7A0-8C1144009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1B1AD-A7E0-46D3-B1B5-10084E41EBF0}" type="pres">
      <dgm:prSet presAssocID="{07A5F67B-D5CA-4B46-9C7D-DF0CA74132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79704-A380-4816-AED6-05B03506D7E3}" type="pres">
      <dgm:prSet presAssocID="{9E5C86BC-18BD-4EC5-93B8-6478BA2AA962}" presName="spacer" presStyleCnt="0"/>
      <dgm:spPr/>
    </dgm:pt>
    <dgm:pt modelId="{F5433925-ADA1-4687-8E27-C254E91DFAE1}" type="pres">
      <dgm:prSet presAssocID="{106C5DF7-3D75-4D22-A700-95FF93A54F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40711-82B4-47A3-8B5D-B1D1E83D613E}" type="presOf" srcId="{6DF71430-8A59-4795-B7A0-8C1144009CB1}" destId="{6C2D761A-AE82-4B06-8238-B765CE928E97}" srcOrd="0" destOrd="0" presId="urn:microsoft.com/office/officeart/2005/8/layout/vList2"/>
    <dgm:cxn modelId="{102EAA28-B874-4869-A39C-CD804F166852}" srcId="{6DF71430-8A59-4795-B7A0-8C1144009CB1}" destId="{07A5F67B-D5CA-4B46-9C7D-DF0CA7413233}" srcOrd="0" destOrd="0" parTransId="{A06FF38F-4B2B-4AC8-9763-BD672E467FCC}" sibTransId="{9E5C86BC-18BD-4EC5-93B8-6478BA2AA962}"/>
    <dgm:cxn modelId="{B5878E0C-969C-44AD-9BB6-1948C6401443}" type="presOf" srcId="{106C5DF7-3D75-4D22-A700-95FF93A54F22}" destId="{F5433925-ADA1-4687-8E27-C254E91DFAE1}" srcOrd="0" destOrd="0" presId="urn:microsoft.com/office/officeart/2005/8/layout/vList2"/>
    <dgm:cxn modelId="{D8F69A5E-DEDA-484F-8954-3CE9C7F5A791}" type="presOf" srcId="{07A5F67B-D5CA-4B46-9C7D-DF0CA7413233}" destId="{5CD1B1AD-A7E0-46D3-B1B5-10084E41EBF0}" srcOrd="0" destOrd="0" presId="urn:microsoft.com/office/officeart/2005/8/layout/vList2"/>
    <dgm:cxn modelId="{48506489-7E59-437F-A3B4-B56C89875D7F}" srcId="{6DF71430-8A59-4795-B7A0-8C1144009CB1}" destId="{106C5DF7-3D75-4D22-A700-95FF93A54F22}" srcOrd="1" destOrd="0" parTransId="{4F57E576-E949-4C7E-8849-D4AC56591EEF}" sibTransId="{0CEC4483-F546-4DD6-8156-33FB47A24AA8}"/>
    <dgm:cxn modelId="{1374B73F-8D47-4D5C-BB91-4396EAEBE15F}" type="presParOf" srcId="{6C2D761A-AE82-4B06-8238-B765CE928E97}" destId="{5CD1B1AD-A7E0-46D3-B1B5-10084E41EBF0}" srcOrd="0" destOrd="0" presId="urn:microsoft.com/office/officeart/2005/8/layout/vList2"/>
    <dgm:cxn modelId="{A4CBE34D-80A5-49AF-92D2-4B2E48A4F729}" type="presParOf" srcId="{6C2D761A-AE82-4B06-8238-B765CE928E97}" destId="{AD179704-A380-4816-AED6-05B03506D7E3}" srcOrd="1" destOrd="0" presId="urn:microsoft.com/office/officeart/2005/8/layout/vList2"/>
    <dgm:cxn modelId="{EA6D0C18-08E0-48ED-9B4A-7495F0193F6A}" type="presParOf" srcId="{6C2D761A-AE82-4B06-8238-B765CE928E97}" destId="{F5433925-ADA1-4687-8E27-C254E91DFA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B6BB17-7B25-4322-B280-047ECDC5E3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75F04-5D80-4EEC-B0EA-D3C32D3494BA}">
      <dgm:prSet custT="1"/>
      <dgm:spPr/>
      <dgm:t>
        <a:bodyPr/>
        <a:lstStyle/>
        <a:p>
          <a:pPr rtl="0"/>
          <a:r>
            <a:rPr lang="uk-UA" sz="2800" dirty="0" smtClean="0">
              <a:solidFill>
                <a:srgbClr val="FBD281"/>
              </a:solidFill>
            </a:rPr>
            <a:t>Застосування паралельного банку дерев у перекладі</a:t>
          </a:r>
          <a:endParaRPr lang="ru-RU" sz="2800" dirty="0">
            <a:solidFill>
              <a:srgbClr val="FBD281"/>
            </a:solidFill>
          </a:endParaRPr>
        </a:p>
      </dgm:t>
    </dgm:pt>
    <dgm:pt modelId="{33975A03-A80E-44AA-8400-C94FD64512D8}" type="parTrans" cxnId="{F0538954-5A11-4A01-BBB1-3069FDF92B71}">
      <dgm:prSet/>
      <dgm:spPr/>
      <dgm:t>
        <a:bodyPr/>
        <a:lstStyle/>
        <a:p>
          <a:endParaRPr lang="ru-RU"/>
        </a:p>
      </dgm:t>
    </dgm:pt>
    <dgm:pt modelId="{4447E90E-FB03-4F9B-8F2B-BCD3F3B1C0E1}" type="sibTrans" cxnId="{F0538954-5A11-4A01-BBB1-3069FDF92B71}">
      <dgm:prSet/>
      <dgm:spPr/>
      <dgm:t>
        <a:bodyPr/>
        <a:lstStyle/>
        <a:p>
          <a:endParaRPr lang="ru-RU"/>
        </a:p>
      </dgm:t>
    </dgm:pt>
    <dgm:pt modelId="{8557957B-9BAF-47AD-A939-B633FDBB3052}" type="pres">
      <dgm:prSet presAssocID="{7DB6BB17-7B25-4322-B280-047ECDC5E3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260493-3974-40CE-A2C2-E651A008B276}" type="pres">
      <dgm:prSet presAssocID="{A6575F04-5D80-4EEC-B0EA-D3C32D3494BA}" presName="parentText" presStyleLbl="node1" presStyleIdx="0" presStyleCnt="1" custScaleX="100000" custScaleY="1171188" custLinFactNeighborX="358" custLinFactNeighborY="25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9F437-858A-49D3-A4FB-863C0A2C74BB}" type="presOf" srcId="{7DB6BB17-7B25-4322-B280-047ECDC5E3C4}" destId="{8557957B-9BAF-47AD-A939-B633FDBB3052}" srcOrd="0" destOrd="0" presId="urn:microsoft.com/office/officeart/2005/8/layout/vList2"/>
    <dgm:cxn modelId="{F0538954-5A11-4A01-BBB1-3069FDF92B71}" srcId="{7DB6BB17-7B25-4322-B280-047ECDC5E3C4}" destId="{A6575F04-5D80-4EEC-B0EA-D3C32D3494BA}" srcOrd="0" destOrd="0" parTransId="{33975A03-A80E-44AA-8400-C94FD64512D8}" sibTransId="{4447E90E-FB03-4F9B-8F2B-BCD3F3B1C0E1}"/>
    <dgm:cxn modelId="{36B4B5A3-AD62-4DDC-9A86-82EE8DD11054}" type="presOf" srcId="{A6575F04-5D80-4EEC-B0EA-D3C32D3494BA}" destId="{BE260493-3974-40CE-A2C2-E651A008B276}" srcOrd="0" destOrd="0" presId="urn:microsoft.com/office/officeart/2005/8/layout/vList2"/>
    <dgm:cxn modelId="{50CC6C57-9414-4FB5-A69A-E9215E9A5557}" type="presParOf" srcId="{8557957B-9BAF-47AD-A939-B633FDBB3052}" destId="{BE260493-3974-40CE-A2C2-E651A008B2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4D5FB73-DB1B-479C-BAFD-1A729C96CD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855925-22EF-4289-B8CC-659EA27DAE2A}">
      <dgm:prSet/>
      <dgm:spPr/>
      <dgm:t>
        <a:bodyPr/>
        <a:lstStyle/>
        <a:p>
          <a:pPr rtl="0"/>
          <a:r>
            <a:rPr lang="ru-RU" smtClean="0"/>
            <a:t>навчання</a:t>
          </a:r>
          <a:r>
            <a:rPr lang="en-US" smtClean="0"/>
            <a:t>;</a:t>
          </a:r>
          <a:endParaRPr lang="ru-RU"/>
        </a:p>
      </dgm:t>
    </dgm:pt>
    <dgm:pt modelId="{C7C702D9-AFEE-4503-AA80-6C8E99AE5B2F}" type="parTrans" cxnId="{9CDEC4F9-144C-4274-9C03-00A06C016DB9}">
      <dgm:prSet/>
      <dgm:spPr/>
      <dgm:t>
        <a:bodyPr/>
        <a:lstStyle/>
        <a:p>
          <a:endParaRPr lang="ru-RU"/>
        </a:p>
      </dgm:t>
    </dgm:pt>
    <dgm:pt modelId="{59D2139A-C3C4-4ADD-B2C5-7C7204CE1A9B}" type="sibTrans" cxnId="{9CDEC4F9-144C-4274-9C03-00A06C016DB9}">
      <dgm:prSet/>
      <dgm:spPr/>
      <dgm:t>
        <a:bodyPr/>
        <a:lstStyle/>
        <a:p>
          <a:endParaRPr lang="ru-RU"/>
        </a:p>
      </dgm:t>
    </dgm:pt>
    <dgm:pt modelId="{2917D841-FD54-4522-98D7-387D4B411E8F}">
      <dgm:prSet/>
      <dgm:spPr/>
      <dgm:t>
        <a:bodyPr/>
        <a:lstStyle/>
        <a:p>
          <a:pPr rtl="0"/>
          <a:r>
            <a:rPr lang="ru-RU" smtClean="0"/>
            <a:t>стилістичний аналіз, порівняння якості перекладів</a:t>
          </a:r>
          <a:r>
            <a:rPr lang="en-US" smtClean="0"/>
            <a:t>;</a:t>
          </a:r>
          <a:endParaRPr lang="ru-RU"/>
        </a:p>
      </dgm:t>
    </dgm:pt>
    <dgm:pt modelId="{53F85083-0F32-427D-BF1A-5D87E4AF7C53}" type="parTrans" cxnId="{071F89CB-03B1-4DDC-B14A-38E8D9CC4FEA}">
      <dgm:prSet/>
      <dgm:spPr/>
      <dgm:t>
        <a:bodyPr/>
        <a:lstStyle/>
        <a:p>
          <a:endParaRPr lang="ru-RU"/>
        </a:p>
      </dgm:t>
    </dgm:pt>
    <dgm:pt modelId="{20204B98-2773-4218-BA89-15182812AC26}" type="sibTrans" cxnId="{071F89CB-03B1-4DDC-B14A-38E8D9CC4FEA}">
      <dgm:prSet/>
      <dgm:spPr/>
      <dgm:t>
        <a:bodyPr/>
        <a:lstStyle/>
        <a:p>
          <a:endParaRPr lang="ru-RU"/>
        </a:p>
      </dgm:t>
    </dgm:pt>
    <dgm:pt modelId="{E7DECF6C-9AD2-4FF5-A560-1FD902860AEC}">
      <dgm:prSet/>
      <dgm:spPr/>
      <dgm:t>
        <a:bodyPr/>
        <a:lstStyle/>
        <a:p>
          <a:pPr rtl="0"/>
          <a:r>
            <a:rPr lang="ru-RU" smtClean="0"/>
            <a:t>машинний переклад.</a:t>
          </a:r>
          <a:endParaRPr lang="ru-RU"/>
        </a:p>
      </dgm:t>
    </dgm:pt>
    <dgm:pt modelId="{3E1D4479-F2A5-4EAE-B01D-4CBB6BC906E9}" type="parTrans" cxnId="{06B0A844-6B63-4339-B4EB-05FBD48BE703}">
      <dgm:prSet/>
      <dgm:spPr/>
      <dgm:t>
        <a:bodyPr/>
        <a:lstStyle/>
        <a:p>
          <a:endParaRPr lang="ru-RU"/>
        </a:p>
      </dgm:t>
    </dgm:pt>
    <dgm:pt modelId="{5975B3FE-DC40-4A54-921D-6287DD0D847C}" type="sibTrans" cxnId="{06B0A844-6B63-4339-B4EB-05FBD48BE703}">
      <dgm:prSet/>
      <dgm:spPr/>
      <dgm:t>
        <a:bodyPr/>
        <a:lstStyle/>
        <a:p>
          <a:endParaRPr lang="ru-RU"/>
        </a:p>
      </dgm:t>
    </dgm:pt>
    <dgm:pt modelId="{1A26F0C3-AE2D-47F4-AE43-83679B10A742}" type="pres">
      <dgm:prSet presAssocID="{B4D5FB73-DB1B-479C-BAFD-1A729C96C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1710B-003F-4602-B97C-5BB1A34A8229}" type="pres">
      <dgm:prSet presAssocID="{B6855925-22EF-4289-B8CC-659EA27DAE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53369-D17D-48B9-8C11-7432812D3036}" type="pres">
      <dgm:prSet presAssocID="{59D2139A-C3C4-4ADD-B2C5-7C7204CE1A9B}" presName="spacer" presStyleCnt="0"/>
      <dgm:spPr/>
    </dgm:pt>
    <dgm:pt modelId="{9B85BA12-472A-41C3-9DB7-82E5AC05B5E5}" type="pres">
      <dgm:prSet presAssocID="{2917D841-FD54-4522-98D7-387D4B411E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A98A1-23C4-4735-BEC5-7E653D2D1CDB}" type="pres">
      <dgm:prSet presAssocID="{20204B98-2773-4218-BA89-15182812AC26}" presName="spacer" presStyleCnt="0"/>
      <dgm:spPr/>
    </dgm:pt>
    <dgm:pt modelId="{E2AEC232-7182-44F4-83AD-269DFD525FD5}" type="pres">
      <dgm:prSet presAssocID="{E7DECF6C-9AD2-4FF5-A560-1FD902860A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F89CB-03B1-4DDC-B14A-38E8D9CC4FEA}" srcId="{B4D5FB73-DB1B-479C-BAFD-1A729C96CDC8}" destId="{2917D841-FD54-4522-98D7-387D4B411E8F}" srcOrd="1" destOrd="0" parTransId="{53F85083-0F32-427D-BF1A-5D87E4AF7C53}" sibTransId="{20204B98-2773-4218-BA89-15182812AC26}"/>
    <dgm:cxn modelId="{0F3B00EF-F4E1-4473-B6F6-2067F60643B2}" type="presOf" srcId="{E7DECF6C-9AD2-4FF5-A560-1FD902860AEC}" destId="{E2AEC232-7182-44F4-83AD-269DFD525FD5}" srcOrd="0" destOrd="0" presId="urn:microsoft.com/office/officeart/2005/8/layout/vList2"/>
    <dgm:cxn modelId="{9CDEC4F9-144C-4274-9C03-00A06C016DB9}" srcId="{B4D5FB73-DB1B-479C-BAFD-1A729C96CDC8}" destId="{B6855925-22EF-4289-B8CC-659EA27DAE2A}" srcOrd="0" destOrd="0" parTransId="{C7C702D9-AFEE-4503-AA80-6C8E99AE5B2F}" sibTransId="{59D2139A-C3C4-4ADD-B2C5-7C7204CE1A9B}"/>
    <dgm:cxn modelId="{3C5968D9-AA3C-4021-B18D-9B184DEC417A}" type="presOf" srcId="{B4D5FB73-DB1B-479C-BAFD-1A729C96CDC8}" destId="{1A26F0C3-AE2D-47F4-AE43-83679B10A742}" srcOrd="0" destOrd="0" presId="urn:microsoft.com/office/officeart/2005/8/layout/vList2"/>
    <dgm:cxn modelId="{EE61A130-5214-493C-9062-78A9BD7386B9}" type="presOf" srcId="{2917D841-FD54-4522-98D7-387D4B411E8F}" destId="{9B85BA12-472A-41C3-9DB7-82E5AC05B5E5}" srcOrd="0" destOrd="0" presId="urn:microsoft.com/office/officeart/2005/8/layout/vList2"/>
    <dgm:cxn modelId="{25015551-FDD2-4418-9629-16C4672BB223}" type="presOf" srcId="{B6855925-22EF-4289-B8CC-659EA27DAE2A}" destId="{D391710B-003F-4602-B97C-5BB1A34A8229}" srcOrd="0" destOrd="0" presId="urn:microsoft.com/office/officeart/2005/8/layout/vList2"/>
    <dgm:cxn modelId="{06B0A844-6B63-4339-B4EB-05FBD48BE703}" srcId="{B4D5FB73-DB1B-479C-BAFD-1A729C96CDC8}" destId="{E7DECF6C-9AD2-4FF5-A560-1FD902860AEC}" srcOrd="2" destOrd="0" parTransId="{3E1D4479-F2A5-4EAE-B01D-4CBB6BC906E9}" sibTransId="{5975B3FE-DC40-4A54-921D-6287DD0D847C}"/>
    <dgm:cxn modelId="{D87AE1AD-65E8-452E-9809-8C7633A1D7DC}" type="presParOf" srcId="{1A26F0C3-AE2D-47F4-AE43-83679B10A742}" destId="{D391710B-003F-4602-B97C-5BB1A34A8229}" srcOrd="0" destOrd="0" presId="urn:microsoft.com/office/officeart/2005/8/layout/vList2"/>
    <dgm:cxn modelId="{5B941993-0E43-46B3-8E9E-BDED63CDAEDA}" type="presParOf" srcId="{1A26F0C3-AE2D-47F4-AE43-83679B10A742}" destId="{55653369-D17D-48B9-8C11-7432812D3036}" srcOrd="1" destOrd="0" presId="urn:microsoft.com/office/officeart/2005/8/layout/vList2"/>
    <dgm:cxn modelId="{FEC7376F-A669-4D06-A702-C93F3B648471}" type="presParOf" srcId="{1A26F0C3-AE2D-47F4-AE43-83679B10A742}" destId="{9B85BA12-472A-41C3-9DB7-82E5AC05B5E5}" srcOrd="2" destOrd="0" presId="urn:microsoft.com/office/officeart/2005/8/layout/vList2"/>
    <dgm:cxn modelId="{430B0D80-D201-47CD-9079-0B20B0A76F22}" type="presParOf" srcId="{1A26F0C3-AE2D-47F4-AE43-83679B10A742}" destId="{5A4A98A1-23C4-4735-BEC5-7E653D2D1CDB}" srcOrd="3" destOrd="0" presId="urn:microsoft.com/office/officeart/2005/8/layout/vList2"/>
    <dgm:cxn modelId="{49C68D57-2C29-4E64-9651-E169835EE6C7}" type="presParOf" srcId="{1A26F0C3-AE2D-47F4-AE43-83679B10A742}" destId="{E2AEC232-7182-44F4-83AD-269DFD525F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87DD6-6E79-478B-8D5D-68D45134BC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2BE887-289F-47A6-910C-C92D24152CF7}">
      <dgm:prSet/>
      <dgm:spPr/>
      <dgm:t>
        <a:bodyPr/>
        <a:lstStyle/>
        <a:p>
          <a:pPr rtl="0"/>
          <a:r>
            <a:rPr lang="uk-UA" smtClean="0"/>
            <a:t>слово</a:t>
          </a:r>
          <a:endParaRPr lang="ru-RU"/>
        </a:p>
      </dgm:t>
    </dgm:pt>
    <dgm:pt modelId="{982D0F9A-7B08-46B1-B280-FE1370E874D4}" type="parTrans" cxnId="{C28B0802-A4BF-4FFF-9DBC-8FED2DDC22D5}">
      <dgm:prSet/>
      <dgm:spPr/>
      <dgm:t>
        <a:bodyPr/>
        <a:lstStyle/>
        <a:p>
          <a:endParaRPr lang="ru-RU"/>
        </a:p>
      </dgm:t>
    </dgm:pt>
    <dgm:pt modelId="{7C435570-29AC-49BE-9889-919208E8ED6A}" type="sibTrans" cxnId="{C28B0802-A4BF-4FFF-9DBC-8FED2DDC22D5}">
      <dgm:prSet/>
      <dgm:spPr/>
      <dgm:t>
        <a:bodyPr/>
        <a:lstStyle/>
        <a:p>
          <a:endParaRPr lang="ru-RU"/>
        </a:p>
      </dgm:t>
    </dgm:pt>
    <dgm:pt modelId="{BDED84FB-A89B-4E0D-BE0D-7B4D46F1CD44}">
      <dgm:prSet/>
      <dgm:spPr/>
      <dgm:t>
        <a:bodyPr/>
        <a:lstStyle/>
        <a:p>
          <a:pPr rtl="0"/>
          <a:r>
            <a:rPr lang="uk-UA" smtClean="0"/>
            <a:t>словосполучення</a:t>
          </a:r>
          <a:endParaRPr lang="ru-RU"/>
        </a:p>
      </dgm:t>
    </dgm:pt>
    <dgm:pt modelId="{37620AA9-DF70-496D-A948-8508B1C3DD9B}" type="parTrans" cxnId="{BCAE2713-DB9F-40C2-A54B-207F8B98374F}">
      <dgm:prSet/>
      <dgm:spPr/>
      <dgm:t>
        <a:bodyPr/>
        <a:lstStyle/>
        <a:p>
          <a:endParaRPr lang="ru-RU"/>
        </a:p>
      </dgm:t>
    </dgm:pt>
    <dgm:pt modelId="{0B380C10-5A36-4079-B936-5AD8E93FF855}" type="sibTrans" cxnId="{BCAE2713-DB9F-40C2-A54B-207F8B98374F}">
      <dgm:prSet/>
      <dgm:spPr/>
      <dgm:t>
        <a:bodyPr/>
        <a:lstStyle/>
        <a:p>
          <a:endParaRPr lang="ru-RU"/>
        </a:p>
      </dgm:t>
    </dgm:pt>
    <dgm:pt modelId="{BA87AF79-BAEF-4192-9081-FFBAB65CFE99}">
      <dgm:prSet/>
      <dgm:spPr/>
      <dgm:t>
        <a:bodyPr/>
        <a:lstStyle/>
        <a:p>
          <a:pPr rtl="0"/>
          <a:r>
            <a:rPr lang="uk-UA" smtClean="0"/>
            <a:t>речення</a:t>
          </a:r>
          <a:endParaRPr lang="ru-RU"/>
        </a:p>
      </dgm:t>
    </dgm:pt>
    <dgm:pt modelId="{2D77F6D9-4006-4C4F-B59A-2C732BF0AA46}" type="parTrans" cxnId="{7D839845-AAA5-413D-A0D6-952E81B72EC5}">
      <dgm:prSet/>
      <dgm:spPr/>
      <dgm:t>
        <a:bodyPr/>
        <a:lstStyle/>
        <a:p>
          <a:endParaRPr lang="ru-RU"/>
        </a:p>
      </dgm:t>
    </dgm:pt>
    <dgm:pt modelId="{D443FCD0-F1BD-4069-8598-76814B059824}" type="sibTrans" cxnId="{7D839845-AAA5-413D-A0D6-952E81B72EC5}">
      <dgm:prSet/>
      <dgm:spPr/>
      <dgm:t>
        <a:bodyPr/>
        <a:lstStyle/>
        <a:p>
          <a:endParaRPr lang="ru-RU"/>
        </a:p>
      </dgm:t>
    </dgm:pt>
    <dgm:pt modelId="{40DB15F6-FD0B-4035-BBFE-181E00029819}">
      <dgm:prSet/>
      <dgm:spPr/>
      <dgm:t>
        <a:bodyPr/>
        <a:lstStyle/>
        <a:p>
          <a:pPr rtl="0"/>
          <a:r>
            <a:rPr lang="en-US" smtClean="0"/>
            <a:t>n</a:t>
          </a:r>
          <a:r>
            <a:rPr lang="uk-UA" smtClean="0"/>
            <a:t>-грама</a:t>
          </a:r>
          <a:endParaRPr lang="ru-RU"/>
        </a:p>
      </dgm:t>
    </dgm:pt>
    <dgm:pt modelId="{402A58DE-97CD-4595-8C58-6CFDA37AE1C8}" type="parTrans" cxnId="{5BD22EDE-3ACF-4700-BC4A-19883D79507D}">
      <dgm:prSet/>
      <dgm:spPr/>
      <dgm:t>
        <a:bodyPr/>
        <a:lstStyle/>
        <a:p>
          <a:endParaRPr lang="ru-RU"/>
        </a:p>
      </dgm:t>
    </dgm:pt>
    <dgm:pt modelId="{1172CC05-C190-4F0C-B17B-C87D0117BA76}" type="sibTrans" cxnId="{5BD22EDE-3ACF-4700-BC4A-19883D79507D}">
      <dgm:prSet/>
      <dgm:spPr/>
      <dgm:t>
        <a:bodyPr/>
        <a:lstStyle/>
        <a:p>
          <a:endParaRPr lang="ru-RU"/>
        </a:p>
      </dgm:t>
    </dgm:pt>
    <dgm:pt modelId="{FD686FF0-4486-44A2-8A64-6783C824FDC7}">
      <dgm:prSet/>
      <dgm:spPr/>
      <dgm:t>
        <a:bodyPr/>
        <a:lstStyle/>
        <a:p>
          <a:pPr rtl="0"/>
          <a:r>
            <a:rPr lang="uk-UA" smtClean="0"/>
            <a:t>колокація </a:t>
          </a:r>
          <a:endParaRPr lang="ru-RU"/>
        </a:p>
      </dgm:t>
    </dgm:pt>
    <dgm:pt modelId="{9E06EBEF-8C7A-4CDD-A4A2-3C5E9D959406}" type="parTrans" cxnId="{A06C9051-37CE-4DBD-9D0E-1AFB4500E1FC}">
      <dgm:prSet/>
      <dgm:spPr/>
      <dgm:t>
        <a:bodyPr/>
        <a:lstStyle/>
        <a:p>
          <a:endParaRPr lang="ru-RU"/>
        </a:p>
      </dgm:t>
    </dgm:pt>
    <dgm:pt modelId="{0F8DC333-B055-425B-A837-A1FB9AA83A74}" type="sibTrans" cxnId="{A06C9051-37CE-4DBD-9D0E-1AFB4500E1FC}">
      <dgm:prSet/>
      <dgm:spPr/>
      <dgm:t>
        <a:bodyPr/>
        <a:lstStyle/>
        <a:p>
          <a:endParaRPr lang="ru-RU"/>
        </a:p>
      </dgm:t>
    </dgm:pt>
    <dgm:pt modelId="{6A4054C6-A428-40F7-85EA-9E8AADCB02E2}" type="pres">
      <dgm:prSet presAssocID="{B7687DD6-6E79-478B-8D5D-68D45134BC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A1EA9-1B6E-4396-959A-012DD415E3C1}" type="pres">
      <dgm:prSet presAssocID="{172BE887-289F-47A6-910C-C92D24152C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22BF-83E6-4540-A2D2-5E9BEBDCE761}" type="pres">
      <dgm:prSet presAssocID="{7C435570-29AC-49BE-9889-919208E8ED6A}" presName="spacer" presStyleCnt="0"/>
      <dgm:spPr/>
    </dgm:pt>
    <dgm:pt modelId="{A16A88B6-0338-4177-B1B9-2FFC32235FCB}" type="pres">
      <dgm:prSet presAssocID="{BDED84FB-A89B-4E0D-BE0D-7B4D46F1CD4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F7482-0D47-4405-B88D-27F5D145B0C6}" type="pres">
      <dgm:prSet presAssocID="{0B380C10-5A36-4079-B936-5AD8E93FF855}" presName="spacer" presStyleCnt="0"/>
      <dgm:spPr/>
    </dgm:pt>
    <dgm:pt modelId="{DCA4C26A-450C-4C6F-9C5C-AE6ECAFB77BA}" type="pres">
      <dgm:prSet presAssocID="{BA87AF79-BAEF-4192-9081-FFBAB65CFE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E8C0-FCF7-4D2B-BB6E-1583C552334E}" type="pres">
      <dgm:prSet presAssocID="{D443FCD0-F1BD-4069-8598-76814B059824}" presName="spacer" presStyleCnt="0"/>
      <dgm:spPr/>
    </dgm:pt>
    <dgm:pt modelId="{F5B1E0F8-BACE-47B7-A7E0-CA8E8C07D3D6}" type="pres">
      <dgm:prSet presAssocID="{40DB15F6-FD0B-4035-BBFE-181E000298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56966-E549-4335-918C-C0F8BB794FDD}" type="pres">
      <dgm:prSet presAssocID="{1172CC05-C190-4F0C-B17B-C87D0117BA76}" presName="spacer" presStyleCnt="0"/>
      <dgm:spPr/>
    </dgm:pt>
    <dgm:pt modelId="{209A7C48-378A-45DB-9B70-CE2D53CE60F0}" type="pres">
      <dgm:prSet presAssocID="{FD686FF0-4486-44A2-8A64-6783C824FD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0261FA-2C01-4F84-920A-ABF6AC0C7DA8}" type="presOf" srcId="{BA87AF79-BAEF-4192-9081-FFBAB65CFE99}" destId="{DCA4C26A-450C-4C6F-9C5C-AE6ECAFB77BA}" srcOrd="0" destOrd="0" presId="urn:microsoft.com/office/officeart/2005/8/layout/vList2"/>
    <dgm:cxn modelId="{F459B474-99E8-45A0-A6D8-A17C771783E4}" type="presOf" srcId="{B7687DD6-6E79-478B-8D5D-68D45134BC8C}" destId="{6A4054C6-A428-40F7-85EA-9E8AADCB02E2}" srcOrd="0" destOrd="0" presId="urn:microsoft.com/office/officeart/2005/8/layout/vList2"/>
    <dgm:cxn modelId="{5B789C8E-0353-4C06-A3A1-D99742EE36D7}" type="presOf" srcId="{40DB15F6-FD0B-4035-BBFE-181E00029819}" destId="{F5B1E0F8-BACE-47B7-A7E0-CA8E8C07D3D6}" srcOrd="0" destOrd="0" presId="urn:microsoft.com/office/officeart/2005/8/layout/vList2"/>
    <dgm:cxn modelId="{7D839845-AAA5-413D-A0D6-952E81B72EC5}" srcId="{B7687DD6-6E79-478B-8D5D-68D45134BC8C}" destId="{BA87AF79-BAEF-4192-9081-FFBAB65CFE99}" srcOrd="2" destOrd="0" parTransId="{2D77F6D9-4006-4C4F-B59A-2C732BF0AA46}" sibTransId="{D443FCD0-F1BD-4069-8598-76814B059824}"/>
    <dgm:cxn modelId="{A06C9051-37CE-4DBD-9D0E-1AFB4500E1FC}" srcId="{B7687DD6-6E79-478B-8D5D-68D45134BC8C}" destId="{FD686FF0-4486-44A2-8A64-6783C824FDC7}" srcOrd="4" destOrd="0" parTransId="{9E06EBEF-8C7A-4CDD-A4A2-3C5E9D959406}" sibTransId="{0F8DC333-B055-425B-A837-A1FB9AA83A74}"/>
    <dgm:cxn modelId="{C28B0802-A4BF-4FFF-9DBC-8FED2DDC22D5}" srcId="{B7687DD6-6E79-478B-8D5D-68D45134BC8C}" destId="{172BE887-289F-47A6-910C-C92D24152CF7}" srcOrd="0" destOrd="0" parTransId="{982D0F9A-7B08-46B1-B280-FE1370E874D4}" sibTransId="{7C435570-29AC-49BE-9889-919208E8ED6A}"/>
    <dgm:cxn modelId="{5BD22EDE-3ACF-4700-BC4A-19883D79507D}" srcId="{B7687DD6-6E79-478B-8D5D-68D45134BC8C}" destId="{40DB15F6-FD0B-4035-BBFE-181E00029819}" srcOrd="3" destOrd="0" parTransId="{402A58DE-97CD-4595-8C58-6CFDA37AE1C8}" sibTransId="{1172CC05-C190-4F0C-B17B-C87D0117BA76}"/>
    <dgm:cxn modelId="{1434B90B-267B-4D5E-BAB3-0D116E25FB4E}" type="presOf" srcId="{FD686FF0-4486-44A2-8A64-6783C824FDC7}" destId="{209A7C48-378A-45DB-9B70-CE2D53CE60F0}" srcOrd="0" destOrd="0" presId="urn:microsoft.com/office/officeart/2005/8/layout/vList2"/>
    <dgm:cxn modelId="{CAE94F11-9BB7-44A7-BDFD-B665A98C55DA}" type="presOf" srcId="{172BE887-289F-47A6-910C-C92D24152CF7}" destId="{D44A1EA9-1B6E-4396-959A-012DD415E3C1}" srcOrd="0" destOrd="0" presId="urn:microsoft.com/office/officeart/2005/8/layout/vList2"/>
    <dgm:cxn modelId="{BCAE2713-DB9F-40C2-A54B-207F8B98374F}" srcId="{B7687DD6-6E79-478B-8D5D-68D45134BC8C}" destId="{BDED84FB-A89B-4E0D-BE0D-7B4D46F1CD44}" srcOrd="1" destOrd="0" parTransId="{37620AA9-DF70-496D-A948-8508B1C3DD9B}" sibTransId="{0B380C10-5A36-4079-B936-5AD8E93FF855}"/>
    <dgm:cxn modelId="{B81DA8E3-F748-46F4-A28B-0DCDD2D0B36A}" type="presOf" srcId="{BDED84FB-A89B-4E0D-BE0D-7B4D46F1CD44}" destId="{A16A88B6-0338-4177-B1B9-2FFC32235FCB}" srcOrd="0" destOrd="0" presId="urn:microsoft.com/office/officeart/2005/8/layout/vList2"/>
    <dgm:cxn modelId="{03E9994A-752F-43CA-84A8-361758BE64B0}" type="presParOf" srcId="{6A4054C6-A428-40F7-85EA-9E8AADCB02E2}" destId="{D44A1EA9-1B6E-4396-959A-012DD415E3C1}" srcOrd="0" destOrd="0" presId="urn:microsoft.com/office/officeart/2005/8/layout/vList2"/>
    <dgm:cxn modelId="{1CA0EE57-A380-45A0-9BD1-1461E3E6258B}" type="presParOf" srcId="{6A4054C6-A428-40F7-85EA-9E8AADCB02E2}" destId="{E51B22BF-83E6-4540-A2D2-5E9BEBDCE761}" srcOrd="1" destOrd="0" presId="urn:microsoft.com/office/officeart/2005/8/layout/vList2"/>
    <dgm:cxn modelId="{4855E0C2-D2C8-4836-ABA7-0AC05CB55113}" type="presParOf" srcId="{6A4054C6-A428-40F7-85EA-9E8AADCB02E2}" destId="{A16A88B6-0338-4177-B1B9-2FFC32235FCB}" srcOrd="2" destOrd="0" presId="urn:microsoft.com/office/officeart/2005/8/layout/vList2"/>
    <dgm:cxn modelId="{25BED042-E06B-4942-BD4C-6E3D3F9D5AE0}" type="presParOf" srcId="{6A4054C6-A428-40F7-85EA-9E8AADCB02E2}" destId="{5B9F7482-0D47-4405-B88D-27F5D145B0C6}" srcOrd="3" destOrd="0" presId="urn:microsoft.com/office/officeart/2005/8/layout/vList2"/>
    <dgm:cxn modelId="{A1D70008-3793-4F6E-8DD7-04A7D2FA736F}" type="presParOf" srcId="{6A4054C6-A428-40F7-85EA-9E8AADCB02E2}" destId="{DCA4C26A-450C-4C6F-9C5C-AE6ECAFB77BA}" srcOrd="4" destOrd="0" presId="urn:microsoft.com/office/officeart/2005/8/layout/vList2"/>
    <dgm:cxn modelId="{F87A8253-FD6E-438D-AC43-9D5D817EFD33}" type="presParOf" srcId="{6A4054C6-A428-40F7-85EA-9E8AADCB02E2}" destId="{3879E8C0-FCF7-4D2B-BB6E-1583C552334E}" srcOrd="5" destOrd="0" presId="urn:microsoft.com/office/officeart/2005/8/layout/vList2"/>
    <dgm:cxn modelId="{B150EC39-ADA7-4B36-AC5A-F8E9D3EF74C5}" type="presParOf" srcId="{6A4054C6-A428-40F7-85EA-9E8AADCB02E2}" destId="{F5B1E0F8-BACE-47B7-A7E0-CA8E8C07D3D6}" srcOrd="6" destOrd="0" presId="urn:microsoft.com/office/officeart/2005/8/layout/vList2"/>
    <dgm:cxn modelId="{9CA5648A-293A-4C0A-834D-C0714FEBBC0D}" type="presParOf" srcId="{6A4054C6-A428-40F7-85EA-9E8AADCB02E2}" destId="{2CF56966-E549-4335-918C-C0F8BB794FDD}" srcOrd="7" destOrd="0" presId="urn:microsoft.com/office/officeart/2005/8/layout/vList2"/>
    <dgm:cxn modelId="{CC9AE411-BF37-4BA6-AB76-36B23EA14C20}" type="presParOf" srcId="{6A4054C6-A428-40F7-85EA-9E8AADCB02E2}" destId="{209A7C48-378A-45DB-9B70-CE2D53CE60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DB46DCD-27F0-47F6-96EA-6BB5D464EE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8BF776A-01A8-44AA-94A3-C66EC44954FF}">
      <dgm:prSet custT="1"/>
      <dgm:spPr/>
      <dgm:t>
        <a:bodyPr/>
        <a:lstStyle/>
        <a:p>
          <a:pPr rtl="0"/>
          <a:r>
            <a:rPr lang="uk-UA" sz="2800" dirty="0" smtClean="0"/>
            <a:t>виявлення додаткових ключових слів;</a:t>
          </a:r>
          <a:endParaRPr lang="ru-RU" sz="2800" dirty="0"/>
        </a:p>
      </dgm:t>
    </dgm:pt>
    <dgm:pt modelId="{DBE7B650-CA8E-4DC3-8965-3677A9B0F191}" type="parTrans" cxnId="{24335D3B-11FD-4E41-BC46-3CE4361EDAFA}">
      <dgm:prSet/>
      <dgm:spPr/>
      <dgm:t>
        <a:bodyPr/>
        <a:lstStyle/>
        <a:p>
          <a:endParaRPr lang="ru-RU"/>
        </a:p>
      </dgm:t>
    </dgm:pt>
    <dgm:pt modelId="{BA3BF8FC-B881-42C3-A061-83C3383AE7BA}" type="sibTrans" cxnId="{24335D3B-11FD-4E41-BC46-3CE4361EDAFA}">
      <dgm:prSet/>
      <dgm:spPr/>
      <dgm:t>
        <a:bodyPr/>
        <a:lstStyle/>
        <a:p>
          <a:endParaRPr lang="ru-RU"/>
        </a:p>
      </dgm:t>
    </dgm:pt>
    <dgm:pt modelId="{E74B8641-356D-4A18-A555-130DE6B54373}">
      <dgm:prSet custT="1"/>
      <dgm:spPr/>
      <dgm:t>
        <a:bodyPr/>
        <a:lstStyle/>
        <a:p>
          <a:pPr rtl="0"/>
          <a:r>
            <a:rPr lang="uk-UA" sz="2800" dirty="0" smtClean="0"/>
            <a:t>виявлення багатозначних термінів;</a:t>
          </a:r>
          <a:endParaRPr lang="ru-RU" sz="2800" dirty="0"/>
        </a:p>
      </dgm:t>
    </dgm:pt>
    <dgm:pt modelId="{57E798BC-70AB-4487-8C89-176FA9B06098}" type="parTrans" cxnId="{0AC58153-5995-4CB9-948A-9797066F4F64}">
      <dgm:prSet/>
      <dgm:spPr/>
      <dgm:t>
        <a:bodyPr/>
        <a:lstStyle/>
        <a:p>
          <a:endParaRPr lang="ru-RU"/>
        </a:p>
      </dgm:t>
    </dgm:pt>
    <dgm:pt modelId="{912F3B04-95D1-4253-9DB6-ECC4CA594756}" type="sibTrans" cxnId="{0AC58153-5995-4CB9-948A-9797066F4F64}">
      <dgm:prSet/>
      <dgm:spPr/>
      <dgm:t>
        <a:bodyPr/>
        <a:lstStyle/>
        <a:p>
          <a:endParaRPr lang="ru-RU"/>
        </a:p>
      </dgm:t>
    </dgm:pt>
    <dgm:pt modelId="{6393600B-94FC-4204-9118-BBF3DC84D82A}">
      <dgm:prSet custT="1"/>
      <dgm:spPr/>
      <dgm:t>
        <a:bodyPr/>
        <a:lstStyle/>
        <a:p>
          <a:pPr rtl="0"/>
          <a:r>
            <a:rPr lang="uk-UA" sz="2800" dirty="0" smtClean="0"/>
            <a:t>виявлення основних тематичних фраз;</a:t>
          </a:r>
          <a:endParaRPr lang="ru-RU" sz="2800" dirty="0"/>
        </a:p>
      </dgm:t>
    </dgm:pt>
    <dgm:pt modelId="{4A56BFAB-F0E7-4B72-8B66-B12241B83E84}" type="parTrans" cxnId="{F93805D1-ECDA-45BE-8949-CFB942AB0772}">
      <dgm:prSet/>
      <dgm:spPr/>
      <dgm:t>
        <a:bodyPr/>
        <a:lstStyle/>
        <a:p>
          <a:endParaRPr lang="ru-RU"/>
        </a:p>
      </dgm:t>
    </dgm:pt>
    <dgm:pt modelId="{9DB60D41-4534-43EC-9ACE-1BDE08E433D0}" type="sibTrans" cxnId="{F93805D1-ECDA-45BE-8949-CFB942AB0772}">
      <dgm:prSet/>
      <dgm:spPr/>
      <dgm:t>
        <a:bodyPr/>
        <a:lstStyle/>
        <a:p>
          <a:endParaRPr lang="ru-RU"/>
        </a:p>
      </dgm:t>
    </dgm:pt>
    <dgm:pt modelId="{55278D59-7C0C-43F1-A00F-B32D0F0114DD}" type="pres">
      <dgm:prSet presAssocID="{8DB46DCD-27F0-47F6-96EA-6BB5D464EE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C97496-ABED-4315-8CF5-4949047A070C}" type="pres">
      <dgm:prSet presAssocID="{78BF776A-01A8-44AA-94A3-C66EC44954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887B8-2137-48B0-8C52-FC7DC873BC3C}" type="pres">
      <dgm:prSet presAssocID="{BA3BF8FC-B881-42C3-A061-83C3383AE7BA}" presName="spacer" presStyleCnt="0"/>
      <dgm:spPr/>
    </dgm:pt>
    <dgm:pt modelId="{123C0614-B4F6-4C57-B1AE-9BD0A21C8CDB}" type="pres">
      <dgm:prSet presAssocID="{E74B8641-356D-4A18-A555-130DE6B543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20101-DEB1-47CE-9BEB-709EA003B1FA}" type="pres">
      <dgm:prSet presAssocID="{912F3B04-95D1-4253-9DB6-ECC4CA594756}" presName="spacer" presStyleCnt="0"/>
      <dgm:spPr/>
    </dgm:pt>
    <dgm:pt modelId="{01026EC4-BEC1-4F18-BDE0-1526322E345A}" type="pres">
      <dgm:prSet presAssocID="{6393600B-94FC-4204-9118-BBF3DC84D8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805D1-ECDA-45BE-8949-CFB942AB0772}" srcId="{8DB46DCD-27F0-47F6-96EA-6BB5D464EE81}" destId="{6393600B-94FC-4204-9118-BBF3DC84D82A}" srcOrd="2" destOrd="0" parTransId="{4A56BFAB-F0E7-4B72-8B66-B12241B83E84}" sibTransId="{9DB60D41-4534-43EC-9ACE-1BDE08E433D0}"/>
    <dgm:cxn modelId="{0AC58153-5995-4CB9-948A-9797066F4F64}" srcId="{8DB46DCD-27F0-47F6-96EA-6BB5D464EE81}" destId="{E74B8641-356D-4A18-A555-130DE6B54373}" srcOrd="1" destOrd="0" parTransId="{57E798BC-70AB-4487-8C89-176FA9B06098}" sibTransId="{912F3B04-95D1-4253-9DB6-ECC4CA594756}"/>
    <dgm:cxn modelId="{3481BC34-84E5-4D32-B717-5BBE425FEB1F}" type="presOf" srcId="{E74B8641-356D-4A18-A555-130DE6B54373}" destId="{123C0614-B4F6-4C57-B1AE-9BD0A21C8CDB}" srcOrd="0" destOrd="0" presId="urn:microsoft.com/office/officeart/2005/8/layout/vList2"/>
    <dgm:cxn modelId="{55135EA8-EF52-462F-BAC9-5BC5CC69D7AC}" type="presOf" srcId="{78BF776A-01A8-44AA-94A3-C66EC44954FF}" destId="{04C97496-ABED-4315-8CF5-4949047A070C}" srcOrd="0" destOrd="0" presId="urn:microsoft.com/office/officeart/2005/8/layout/vList2"/>
    <dgm:cxn modelId="{6C0F146B-1C09-4480-A192-0BBD50CF80DB}" type="presOf" srcId="{6393600B-94FC-4204-9118-BBF3DC84D82A}" destId="{01026EC4-BEC1-4F18-BDE0-1526322E345A}" srcOrd="0" destOrd="0" presId="urn:microsoft.com/office/officeart/2005/8/layout/vList2"/>
    <dgm:cxn modelId="{24335D3B-11FD-4E41-BC46-3CE4361EDAFA}" srcId="{8DB46DCD-27F0-47F6-96EA-6BB5D464EE81}" destId="{78BF776A-01A8-44AA-94A3-C66EC44954FF}" srcOrd="0" destOrd="0" parTransId="{DBE7B650-CA8E-4DC3-8965-3677A9B0F191}" sibTransId="{BA3BF8FC-B881-42C3-A061-83C3383AE7BA}"/>
    <dgm:cxn modelId="{903E6BDC-2643-441F-938A-36C229380A65}" type="presOf" srcId="{8DB46DCD-27F0-47F6-96EA-6BB5D464EE81}" destId="{55278D59-7C0C-43F1-A00F-B32D0F0114DD}" srcOrd="0" destOrd="0" presId="urn:microsoft.com/office/officeart/2005/8/layout/vList2"/>
    <dgm:cxn modelId="{F5A0E5C0-8E57-4B19-8FA7-AE0AD64DF6E3}" type="presParOf" srcId="{55278D59-7C0C-43F1-A00F-B32D0F0114DD}" destId="{04C97496-ABED-4315-8CF5-4949047A070C}" srcOrd="0" destOrd="0" presId="urn:microsoft.com/office/officeart/2005/8/layout/vList2"/>
    <dgm:cxn modelId="{C5F1ABBD-FE9C-4E2E-9E56-1B37060981A9}" type="presParOf" srcId="{55278D59-7C0C-43F1-A00F-B32D0F0114DD}" destId="{225887B8-2137-48B0-8C52-FC7DC873BC3C}" srcOrd="1" destOrd="0" presId="urn:microsoft.com/office/officeart/2005/8/layout/vList2"/>
    <dgm:cxn modelId="{699826FE-FF2F-4F77-ADC2-6B1EF90B3D21}" type="presParOf" srcId="{55278D59-7C0C-43F1-A00F-B32D0F0114DD}" destId="{123C0614-B4F6-4C57-B1AE-9BD0A21C8CDB}" srcOrd="2" destOrd="0" presId="urn:microsoft.com/office/officeart/2005/8/layout/vList2"/>
    <dgm:cxn modelId="{56D79C46-BF89-4B7F-AC27-C53CE1AB1F93}" type="presParOf" srcId="{55278D59-7C0C-43F1-A00F-B32D0F0114DD}" destId="{00320101-DEB1-47CE-9BEB-709EA003B1FA}" srcOrd="3" destOrd="0" presId="urn:microsoft.com/office/officeart/2005/8/layout/vList2"/>
    <dgm:cxn modelId="{0F8CB511-2299-4291-B355-4B8C33349D3E}" type="presParOf" srcId="{55278D59-7C0C-43F1-A00F-B32D0F0114DD}" destId="{01026EC4-BEC1-4F18-BDE0-1526322E34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D7FAD31-BBCA-4A8A-A9FC-FEF8DE3421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D2131C-93E9-4B8F-9D21-C6F6A7BFDD2E}">
      <dgm:prSet/>
      <dgm:spPr/>
      <dgm:t>
        <a:bodyPr/>
        <a:lstStyle/>
        <a:p>
          <a:pPr rtl="0"/>
          <a:r>
            <a:rPr lang="uk-UA" dirty="0" smtClean="0"/>
            <a:t>Додаткові ключові слова до поняття «виховання»</a:t>
          </a:r>
          <a:endParaRPr lang="ru-RU" dirty="0"/>
        </a:p>
      </dgm:t>
    </dgm:pt>
    <dgm:pt modelId="{0CFEE1C0-0A0E-47F9-A774-4A7FA8FF07BA}" type="parTrans" cxnId="{30B7D490-6F67-4346-BE1B-EECBA19C5F55}">
      <dgm:prSet/>
      <dgm:spPr/>
      <dgm:t>
        <a:bodyPr/>
        <a:lstStyle/>
        <a:p>
          <a:endParaRPr lang="ru-RU"/>
        </a:p>
      </dgm:t>
    </dgm:pt>
    <dgm:pt modelId="{E38F3D17-D224-4420-A2EC-F3F82ADB54C7}" type="sibTrans" cxnId="{30B7D490-6F67-4346-BE1B-EECBA19C5F55}">
      <dgm:prSet/>
      <dgm:spPr/>
      <dgm:t>
        <a:bodyPr/>
        <a:lstStyle/>
        <a:p>
          <a:endParaRPr lang="ru-RU"/>
        </a:p>
      </dgm:t>
    </dgm:pt>
    <dgm:pt modelId="{3EEBDD9E-75E3-4CDA-A9F8-7D375CE60AA2}" type="pres">
      <dgm:prSet presAssocID="{6D7FAD31-BBCA-4A8A-A9FC-FEF8DE3421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ADC95C-6677-49D3-ADE3-845017A03339}" type="pres">
      <dgm:prSet presAssocID="{16D2131C-93E9-4B8F-9D21-C6F6A7BFDD2E}" presName="parentText" presStyleLbl="node1" presStyleIdx="0" presStyleCnt="1" custLinFactNeighborX="-2121" custLinFactNeighborY="34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941A1-88C1-4094-BB9F-ADABB015BBEB}" type="presOf" srcId="{6D7FAD31-BBCA-4A8A-A9FC-FEF8DE34217E}" destId="{3EEBDD9E-75E3-4CDA-A9F8-7D375CE60AA2}" srcOrd="0" destOrd="0" presId="urn:microsoft.com/office/officeart/2005/8/layout/vList2"/>
    <dgm:cxn modelId="{510B6C43-125B-4A0E-8E4F-8A2FC68ED8BC}" type="presOf" srcId="{16D2131C-93E9-4B8F-9D21-C6F6A7BFDD2E}" destId="{56ADC95C-6677-49D3-ADE3-845017A03339}" srcOrd="0" destOrd="0" presId="urn:microsoft.com/office/officeart/2005/8/layout/vList2"/>
    <dgm:cxn modelId="{30B7D490-6F67-4346-BE1B-EECBA19C5F55}" srcId="{6D7FAD31-BBCA-4A8A-A9FC-FEF8DE34217E}" destId="{16D2131C-93E9-4B8F-9D21-C6F6A7BFDD2E}" srcOrd="0" destOrd="0" parTransId="{0CFEE1C0-0A0E-47F9-A774-4A7FA8FF07BA}" sibTransId="{E38F3D17-D224-4420-A2EC-F3F82ADB54C7}"/>
    <dgm:cxn modelId="{D4603D81-05E7-4DA4-B9BA-C2EE17D369D6}" type="presParOf" srcId="{3EEBDD9E-75E3-4CDA-A9F8-7D375CE60AA2}" destId="{56ADC95C-6677-49D3-ADE3-845017A033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5B96B18-1EF2-4CEB-BFFD-77842C3B98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871A9-18A8-44BA-BB41-2A6EB57CED05}">
      <dgm:prSet custT="1"/>
      <dgm:spPr/>
      <dgm:t>
        <a:bodyPr/>
        <a:lstStyle/>
        <a:p>
          <a:pPr algn="ctr" rtl="0"/>
          <a:r>
            <a:rPr lang="uk-UA" sz="2800" dirty="0" smtClean="0"/>
            <a:t>Ключові фрази</a:t>
          </a:r>
          <a:endParaRPr lang="ru-RU" sz="2800" dirty="0"/>
        </a:p>
      </dgm:t>
    </dgm:pt>
    <dgm:pt modelId="{416D26CA-7BBB-4E0E-877D-4BA514D29DAF}" type="parTrans" cxnId="{62B36126-4B8E-47F2-BD65-B6389F4CCFCF}">
      <dgm:prSet/>
      <dgm:spPr/>
      <dgm:t>
        <a:bodyPr/>
        <a:lstStyle/>
        <a:p>
          <a:endParaRPr lang="ru-RU"/>
        </a:p>
      </dgm:t>
    </dgm:pt>
    <dgm:pt modelId="{DEB43492-2A8D-4E37-AA42-7E8C0E697327}" type="sibTrans" cxnId="{62B36126-4B8E-47F2-BD65-B6389F4CCFCF}">
      <dgm:prSet/>
      <dgm:spPr/>
      <dgm:t>
        <a:bodyPr/>
        <a:lstStyle/>
        <a:p>
          <a:endParaRPr lang="ru-RU"/>
        </a:p>
      </dgm:t>
    </dgm:pt>
    <dgm:pt modelId="{4FB073AB-0E38-487F-804E-4B14856EEA74}" type="pres">
      <dgm:prSet presAssocID="{F5B96B18-1EF2-4CEB-BFFD-77842C3B9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DFAA4-D44A-4466-97B2-952DB283EDF0}" type="pres">
      <dgm:prSet presAssocID="{85E871A9-18A8-44BA-BB41-2A6EB57CED05}" presName="parentText" presStyleLbl="node1" presStyleIdx="0" presStyleCnt="1" custScaleX="84254" custScaleY="252898" custLinFactNeighborX="-20497" custLinFactNeighborY="-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36126-4B8E-47F2-BD65-B6389F4CCFCF}" srcId="{F5B96B18-1EF2-4CEB-BFFD-77842C3B980B}" destId="{85E871A9-18A8-44BA-BB41-2A6EB57CED05}" srcOrd="0" destOrd="0" parTransId="{416D26CA-7BBB-4E0E-877D-4BA514D29DAF}" sibTransId="{DEB43492-2A8D-4E37-AA42-7E8C0E697327}"/>
    <dgm:cxn modelId="{9EC35B30-E190-4CB7-9DA4-D73A7861AA46}" type="presOf" srcId="{F5B96B18-1EF2-4CEB-BFFD-77842C3B980B}" destId="{4FB073AB-0E38-487F-804E-4B14856EEA74}" srcOrd="0" destOrd="0" presId="urn:microsoft.com/office/officeart/2005/8/layout/vList2"/>
    <dgm:cxn modelId="{59F5955F-41BF-4DE5-8E2F-AE08DA882F58}" type="presOf" srcId="{85E871A9-18A8-44BA-BB41-2A6EB57CED05}" destId="{B6CDFAA4-D44A-4466-97B2-952DB283EDF0}" srcOrd="0" destOrd="0" presId="urn:microsoft.com/office/officeart/2005/8/layout/vList2"/>
    <dgm:cxn modelId="{8615C9EE-111B-41F5-B6E5-C5D35EB38A3D}" type="presParOf" srcId="{4FB073AB-0E38-487F-804E-4B14856EEA74}" destId="{B6CDFAA4-D44A-4466-97B2-952DB283ED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2229C-9C14-45AF-9216-93BB57F81A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5E843-B1CC-46F0-9EC9-E7DB9C72F11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uk-UA" b="1" cap="none" spc="0" dirty="0" smtClean="0">
              <a:ln w="11430"/>
              <a:solidFill>
                <a:srgbClr val="FBD281"/>
              </a:solidFill>
              <a:effectLst/>
            </a:rPr>
            <a:t>Основні методики організації</a:t>
          </a:r>
        </a:p>
        <a:p>
          <a:pPr rtl="0"/>
          <a:r>
            <a:rPr lang="uk-UA" b="1" cap="none" spc="0" dirty="0" err="1" smtClean="0">
              <a:ln w="11430"/>
              <a:solidFill>
                <a:srgbClr val="FBD281"/>
              </a:solidFill>
              <a:effectLst/>
            </a:rPr>
            <a:t>комп</a:t>
          </a:r>
          <a:r>
            <a:rPr lang="en-US" b="1" cap="none" spc="0" dirty="0" smtClean="0">
              <a:ln w="11430"/>
              <a:solidFill>
                <a:srgbClr val="FBD281"/>
              </a:solidFill>
              <a:effectLst/>
            </a:rPr>
            <a:t>’</a:t>
          </a:r>
          <a:r>
            <a:rPr lang="uk-UA" b="1" cap="none" spc="0" dirty="0" err="1" smtClean="0">
              <a:ln w="11430"/>
              <a:solidFill>
                <a:srgbClr val="FBD281"/>
              </a:solidFill>
              <a:effectLst/>
            </a:rPr>
            <a:t>ютерного</a:t>
          </a:r>
          <a:r>
            <a:rPr lang="uk-UA" b="1" cap="none" spc="0" dirty="0" smtClean="0">
              <a:ln w="11430"/>
              <a:solidFill>
                <a:srgbClr val="FBD281"/>
              </a:solidFill>
              <a:effectLst/>
            </a:rPr>
            <a:t> синтаксичного аналізу</a:t>
          </a:r>
          <a:endParaRPr lang="ru-RU" b="1" cap="none" spc="0" dirty="0">
            <a:ln w="11430"/>
            <a:solidFill>
              <a:srgbClr val="FBD281"/>
            </a:solidFill>
            <a:effectLst/>
          </a:endParaRPr>
        </a:p>
      </dgm:t>
    </dgm:pt>
    <dgm:pt modelId="{A7A5F602-48AF-40D2-89C0-7204FAB28287}" type="parTrans" cxnId="{4CCE1B19-232C-496E-B8FE-AA14CEB27074}">
      <dgm:prSet/>
      <dgm:spPr/>
      <dgm:t>
        <a:bodyPr/>
        <a:lstStyle/>
        <a:p>
          <a:endParaRPr lang="ru-RU"/>
        </a:p>
      </dgm:t>
    </dgm:pt>
    <dgm:pt modelId="{48BD6CC7-63E7-496C-9F1E-AA970DA40B31}" type="sibTrans" cxnId="{4CCE1B19-232C-496E-B8FE-AA14CEB27074}">
      <dgm:prSet/>
      <dgm:spPr/>
      <dgm:t>
        <a:bodyPr/>
        <a:lstStyle/>
        <a:p>
          <a:endParaRPr lang="ru-RU"/>
        </a:p>
      </dgm:t>
    </dgm:pt>
    <dgm:pt modelId="{B4A1D6B7-90A1-48BE-ADA4-0B5BF4961E72}" type="pres">
      <dgm:prSet presAssocID="{6A12229C-9C14-45AF-9216-93BB57F81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B1E34-10F6-4072-97C5-D1AD5C666470}" type="pres">
      <dgm:prSet presAssocID="{BEE5E843-B1CC-46F0-9EC9-E7DB9C72F11F}" presName="parentText" presStyleLbl="node1" presStyleIdx="0" presStyleCnt="1" custScaleY="132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0A8A1-1A13-4BF5-ACE6-FBAA07132CDF}" type="presOf" srcId="{6A12229C-9C14-45AF-9216-93BB57F81A97}" destId="{B4A1D6B7-90A1-48BE-ADA4-0B5BF4961E72}" srcOrd="0" destOrd="0" presId="urn:microsoft.com/office/officeart/2005/8/layout/vList2"/>
    <dgm:cxn modelId="{D1BB4DAF-FE9D-4551-96F9-EFD98451BA45}" type="presOf" srcId="{BEE5E843-B1CC-46F0-9EC9-E7DB9C72F11F}" destId="{A0BB1E34-10F6-4072-97C5-D1AD5C666470}" srcOrd="0" destOrd="0" presId="urn:microsoft.com/office/officeart/2005/8/layout/vList2"/>
    <dgm:cxn modelId="{4CCE1B19-232C-496E-B8FE-AA14CEB27074}" srcId="{6A12229C-9C14-45AF-9216-93BB57F81A97}" destId="{BEE5E843-B1CC-46F0-9EC9-E7DB9C72F11F}" srcOrd="0" destOrd="0" parTransId="{A7A5F602-48AF-40D2-89C0-7204FAB28287}" sibTransId="{48BD6CC7-63E7-496C-9F1E-AA970DA40B31}"/>
    <dgm:cxn modelId="{76BD5B68-9FFB-4B38-9212-B342457DAA2A}" type="presParOf" srcId="{B4A1D6B7-90A1-48BE-ADA4-0B5BF4961E72}" destId="{A0BB1E34-10F6-4072-97C5-D1AD5C6664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B8AEC-0087-41EB-ACFD-EFDD3A7362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F66FA-DF1F-463B-ABB0-4EA4A1A8C8D5}">
      <dgm:prSet custT="1"/>
      <dgm:spPr/>
      <dgm:t>
        <a:bodyPr/>
        <a:lstStyle/>
        <a:p>
          <a:pPr algn="l" rtl="0"/>
          <a:r>
            <a:rPr lang="uk-UA" sz="2600" b="1" dirty="0" smtClean="0"/>
            <a:t>Граматика безпосередніх складників</a:t>
          </a:r>
          <a:endParaRPr lang="ru-RU" sz="2600" b="1" dirty="0"/>
        </a:p>
      </dgm:t>
    </dgm:pt>
    <dgm:pt modelId="{B0BF381C-34DF-4A2E-A472-E0445DA03703}" type="parTrans" cxnId="{8DA4E765-5A73-4A92-BAFF-9853F98E31C4}">
      <dgm:prSet/>
      <dgm:spPr/>
      <dgm:t>
        <a:bodyPr/>
        <a:lstStyle/>
        <a:p>
          <a:endParaRPr lang="ru-RU"/>
        </a:p>
      </dgm:t>
    </dgm:pt>
    <dgm:pt modelId="{2AB6193A-A597-4C5C-91C1-9AD5DD676ADD}" type="sibTrans" cxnId="{8DA4E765-5A73-4A92-BAFF-9853F98E31C4}">
      <dgm:prSet/>
      <dgm:spPr/>
      <dgm:t>
        <a:bodyPr/>
        <a:lstStyle/>
        <a:p>
          <a:endParaRPr lang="ru-RU"/>
        </a:p>
      </dgm:t>
    </dgm:pt>
    <dgm:pt modelId="{508417EB-E8AC-44EE-A256-B07737383C86}">
      <dgm:prSet custT="1"/>
      <dgm:spPr/>
      <dgm:t>
        <a:bodyPr/>
        <a:lstStyle/>
        <a:p>
          <a:pPr algn="l" rtl="0"/>
          <a:r>
            <a:rPr lang="uk-UA" sz="2600" b="1" dirty="0" smtClean="0"/>
            <a:t>Граматика залежностей</a:t>
          </a:r>
          <a:endParaRPr lang="ru-RU" sz="2600" b="1" dirty="0"/>
        </a:p>
      </dgm:t>
    </dgm:pt>
    <dgm:pt modelId="{E0C49A4F-8B45-4B50-BE41-52B95054F83C}" type="parTrans" cxnId="{05D62C90-4C28-438E-B9AE-21832B1A78FC}">
      <dgm:prSet/>
      <dgm:spPr/>
      <dgm:t>
        <a:bodyPr/>
        <a:lstStyle/>
        <a:p>
          <a:endParaRPr lang="ru-RU"/>
        </a:p>
      </dgm:t>
    </dgm:pt>
    <dgm:pt modelId="{9CADF60D-E06B-4B66-9DB2-E792C005295D}" type="sibTrans" cxnId="{05D62C90-4C28-438E-B9AE-21832B1A78FC}">
      <dgm:prSet/>
      <dgm:spPr/>
      <dgm:t>
        <a:bodyPr/>
        <a:lstStyle/>
        <a:p>
          <a:endParaRPr lang="ru-RU"/>
        </a:p>
      </dgm:t>
    </dgm:pt>
    <dgm:pt modelId="{42C7CF44-522F-47C9-85DD-4CB1EC13D0FB}" type="pres">
      <dgm:prSet presAssocID="{486B8AEC-0087-41EB-ACFD-EFDD3A7362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A032F-8058-4F6A-A203-2DFBE9E3757D}" type="pres">
      <dgm:prSet presAssocID="{EEBF66FA-DF1F-463B-ABB0-4EA4A1A8C8D5}" presName="composite" presStyleCnt="0"/>
      <dgm:spPr/>
    </dgm:pt>
    <dgm:pt modelId="{FC41B57D-C3C6-4698-8645-2C7CD6315471}" type="pres">
      <dgm:prSet presAssocID="{EEBF66FA-DF1F-463B-ABB0-4EA4A1A8C8D5}" presName="imgShp" presStyleLbl="fgImgPlace1" presStyleIdx="0" presStyleCnt="2" custScaleX="175772" custScaleY="111256" custLinFactNeighborX="-16924" custLinFactNeighborY="-58"/>
      <dgm:spPr>
        <a:prstGeom prst="roundRect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9D8B4E3A-AB98-4AFE-AA18-9D778AD103D6}" type="pres">
      <dgm:prSet presAssocID="{EEBF66FA-DF1F-463B-ABB0-4EA4A1A8C8D5}" presName="txShp" presStyleLbl="node1" presStyleIdx="0" presStyleCnt="2" custFlipHor="1" custScaleX="101942" custLinFactNeighborX="-12859" custLinFactNeighborY="10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B678-C176-4FE6-B213-E2F030F1D92B}" type="pres">
      <dgm:prSet presAssocID="{2AB6193A-A597-4C5C-91C1-9AD5DD676ADD}" presName="spacing" presStyleCnt="0"/>
      <dgm:spPr/>
    </dgm:pt>
    <dgm:pt modelId="{B9F59FF3-06A4-4E67-A37D-4CA720E475A8}" type="pres">
      <dgm:prSet presAssocID="{508417EB-E8AC-44EE-A256-B07737383C86}" presName="composite" presStyleCnt="0"/>
      <dgm:spPr/>
    </dgm:pt>
    <dgm:pt modelId="{64B6EC14-4809-4C9A-93B0-B37638B943CD}" type="pres">
      <dgm:prSet presAssocID="{508417EB-E8AC-44EE-A256-B07737383C86}" presName="imgShp" presStyleLbl="fgImgPlace1" presStyleIdx="1" presStyleCnt="2" custScaleX="178376" custScaleY="106771" custLinFactNeighborX="-3649" custLinFactNeighborY="1201"/>
      <dgm:spPr>
        <a:prstGeom prst="roundRect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F591BFE7-F104-4CA9-9637-656168BEB404}" type="pres">
      <dgm:prSet presAssocID="{508417EB-E8AC-44EE-A256-B07737383C86}" presName="txShp" presStyleLbl="node1" presStyleIdx="1" presStyleCnt="2" custFlipHor="1" custScaleX="103668" custScaleY="103859" custLinFactNeighborX="-11892" custLinFactNeighborY="-1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4E765-5A73-4A92-BAFF-9853F98E31C4}" srcId="{486B8AEC-0087-41EB-ACFD-EFDD3A7362A6}" destId="{EEBF66FA-DF1F-463B-ABB0-4EA4A1A8C8D5}" srcOrd="0" destOrd="0" parTransId="{B0BF381C-34DF-4A2E-A472-E0445DA03703}" sibTransId="{2AB6193A-A597-4C5C-91C1-9AD5DD676ADD}"/>
    <dgm:cxn modelId="{05D62C90-4C28-438E-B9AE-21832B1A78FC}" srcId="{486B8AEC-0087-41EB-ACFD-EFDD3A7362A6}" destId="{508417EB-E8AC-44EE-A256-B07737383C86}" srcOrd="1" destOrd="0" parTransId="{E0C49A4F-8B45-4B50-BE41-52B95054F83C}" sibTransId="{9CADF60D-E06B-4B66-9DB2-E792C005295D}"/>
    <dgm:cxn modelId="{69E7C467-8F64-47E3-A6B8-7C598A5EDA25}" type="presOf" srcId="{486B8AEC-0087-41EB-ACFD-EFDD3A7362A6}" destId="{42C7CF44-522F-47C9-85DD-4CB1EC13D0FB}" srcOrd="0" destOrd="0" presId="urn:microsoft.com/office/officeart/2005/8/layout/vList3"/>
    <dgm:cxn modelId="{66631133-C9FE-4259-9575-D7AF7DF4F59F}" type="presOf" srcId="{EEBF66FA-DF1F-463B-ABB0-4EA4A1A8C8D5}" destId="{9D8B4E3A-AB98-4AFE-AA18-9D778AD103D6}" srcOrd="0" destOrd="0" presId="urn:microsoft.com/office/officeart/2005/8/layout/vList3"/>
    <dgm:cxn modelId="{4806DAA2-F8BE-477E-847C-618DDD7779E7}" type="presOf" srcId="{508417EB-E8AC-44EE-A256-B07737383C86}" destId="{F591BFE7-F104-4CA9-9637-656168BEB404}" srcOrd="0" destOrd="0" presId="urn:microsoft.com/office/officeart/2005/8/layout/vList3"/>
    <dgm:cxn modelId="{228BD454-509E-4767-8755-8599864790F3}" type="presParOf" srcId="{42C7CF44-522F-47C9-85DD-4CB1EC13D0FB}" destId="{753A032F-8058-4F6A-A203-2DFBE9E3757D}" srcOrd="0" destOrd="0" presId="urn:microsoft.com/office/officeart/2005/8/layout/vList3"/>
    <dgm:cxn modelId="{D60ACB40-26CC-4051-BBFA-153B1376823E}" type="presParOf" srcId="{753A032F-8058-4F6A-A203-2DFBE9E3757D}" destId="{FC41B57D-C3C6-4698-8645-2C7CD6315471}" srcOrd="0" destOrd="0" presId="urn:microsoft.com/office/officeart/2005/8/layout/vList3"/>
    <dgm:cxn modelId="{8101E723-A379-458D-AB7E-115914B6AFB4}" type="presParOf" srcId="{753A032F-8058-4F6A-A203-2DFBE9E3757D}" destId="{9D8B4E3A-AB98-4AFE-AA18-9D778AD103D6}" srcOrd="1" destOrd="0" presId="urn:microsoft.com/office/officeart/2005/8/layout/vList3"/>
    <dgm:cxn modelId="{5349C521-35C7-43A2-92C9-0D038EBEAE6C}" type="presParOf" srcId="{42C7CF44-522F-47C9-85DD-4CB1EC13D0FB}" destId="{82AAB678-C176-4FE6-B213-E2F030F1D92B}" srcOrd="1" destOrd="0" presId="urn:microsoft.com/office/officeart/2005/8/layout/vList3"/>
    <dgm:cxn modelId="{A1D8F56F-DFF5-4E9C-BB8A-D27F95E04F17}" type="presParOf" srcId="{42C7CF44-522F-47C9-85DD-4CB1EC13D0FB}" destId="{B9F59FF3-06A4-4E67-A37D-4CA720E475A8}" srcOrd="2" destOrd="0" presId="urn:microsoft.com/office/officeart/2005/8/layout/vList3"/>
    <dgm:cxn modelId="{D9768637-112F-4585-8FE6-10CD6411B75E}" type="presParOf" srcId="{B9F59FF3-06A4-4E67-A37D-4CA720E475A8}" destId="{64B6EC14-4809-4C9A-93B0-B37638B943CD}" srcOrd="0" destOrd="0" presId="urn:microsoft.com/office/officeart/2005/8/layout/vList3"/>
    <dgm:cxn modelId="{D0CD10E4-F664-4490-9646-2C7A7ED11060}" type="presParOf" srcId="{B9F59FF3-06A4-4E67-A37D-4CA720E475A8}" destId="{F591BFE7-F104-4CA9-9637-656168BEB40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63B59-9C27-4774-9289-FB01C35C8B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E89542-DC07-4B46-AA2A-325E34EE9661}">
      <dgm:prSet/>
      <dgm:spPr/>
      <dgm:t>
        <a:bodyPr/>
        <a:lstStyle/>
        <a:p>
          <a:pPr rtl="0"/>
          <a:r>
            <a:rPr lang="uk-UA" b="1" dirty="0" smtClean="0">
              <a:solidFill>
                <a:srgbClr val="FBD281"/>
              </a:solidFill>
            </a:rPr>
            <a:t>Граматика безпосередніх складників</a:t>
          </a:r>
          <a:endParaRPr lang="ru-RU" dirty="0">
            <a:solidFill>
              <a:srgbClr val="FBD281"/>
            </a:solidFill>
          </a:endParaRPr>
        </a:p>
      </dgm:t>
    </dgm:pt>
    <dgm:pt modelId="{A1282D5C-F074-44B7-BB35-9791C0284DB1}" type="parTrans" cxnId="{DF1CA7A6-7ED5-4C84-9DB0-0930595FD9AF}">
      <dgm:prSet/>
      <dgm:spPr/>
      <dgm:t>
        <a:bodyPr/>
        <a:lstStyle/>
        <a:p>
          <a:endParaRPr lang="ru-RU"/>
        </a:p>
      </dgm:t>
    </dgm:pt>
    <dgm:pt modelId="{4E52862E-F533-4B62-8988-D9C331FA1F82}" type="sibTrans" cxnId="{DF1CA7A6-7ED5-4C84-9DB0-0930595FD9AF}">
      <dgm:prSet/>
      <dgm:spPr/>
      <dgm:t>
        <a:bodyPr/>
        <a:lstStyle/>
        <a:p>
          <a:endParaRPr lang="ru-RU"/>
        </a:p>
      </dgm:t>
    </dgm:pt>
    <dgm:pt modelId="{AE22E3AC-9952-466A-BA84-D95DE5B730AB}" type="pres">
      <dgm:prSet presAssocID="{B3763B59-9C27-4774-9289-FB01C35C8B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E80C3-3726-4F38-865D-858F439253E1}" type="pres">
      <dgm:prSet presAssocID="{18E89542-DC07-4B46-AA2A-325E34EE96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1CA7A6-7ED5-4C84-9DB0-0930595FD9AF}" srcId="{B3763B59-9C27-4774-9289-FB01C35C8B1B}" destId="{18E89542-DC07-4B46-AA2A-325E34EE9661}" srcOrd="0" destOrd="0" parTransId="{A1282D5C-F074-44B7-BB35-9791C0284DB1}" sibTransId="{4E52862E-F533-4B62-8988-D9C331FA1F82}"/>
    <dgm:cxn modelId="{4858D6B0-CBE1-42D7-80CD-9113E9626DA5}" type="presOf" srcId="{18E89542-DC07-4B46-AA2A-325E34EE9661}" destId="{DF1E80C3-3726-4F38-865D-858F439253E1}" srcOrd="0" destOrd="0" presId="urn:microsoft.com/office/officeart/2005/8/layout/vList2"/>
    <dgm:cxn modelId="{E76B122A-DB08-43A8-8AF7-1C681B06E326}" type="presOf" srcId="{B3763B59-9C27-4774-9289-FB01C35C8B1B}" destId="{AE22E3AC-9952-466A-BA84-D95DE5B730AB}" srcOrd="0" destOrd="0" presId="urn:microsoft.com/office/officeart/2005/8/layout/vList2"/>
    <dgm:cxn modelId="{AB08D016-F40B-4C5F-8B83-B30AA79BF101}" type="presParOf" srcId="{AE22E3AC-9952-466A-BA84-D95DE5B730AB}" destId="{DF1E80C3-3726-4F38-865D-858F43925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3C13F3-015A-46D1-8567-0AE73E32A2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E81E86-9B45-4265-9F82-A8F2E9BC322C}">
      <dgm:prSet/>
      <dgm:spPr/>
      <dgm:t>
        <a:bodyPr/>
        <a:lstStyle/>
        <a:p>
          <a:pPr algn="ctr" rtl="0"/>
          <a:r>
            <a:rPr lang="uk-UA" b="1" dirty="0" smtClean="0">
              <a:solidFill>
                <a:srgbClr val="FBD281"/>
              </a:solidFill>
            </a:rPr>
            <a:t>Граматика залежностей</a:t>
          </a:r>
          <a:endParaRPr lang="ru-RU" dirty="0">
            <a:solidFill>
              <a:srgbClr val="FBD281"/>
            </a:solidFill>
          </a:endParaRPr>
        </a:p>
      </dgm:t>
    </dgm:pt>
    <dgm:pt modelId="{CAE3D028-BF59-490F-9880-0F4F19E317B9}" type="parTrans" cxnId="{59161448-61DD-48AB-8101-31D402B2A10D}">
      <dgm:prSet/>
      <dgm:spPr/>
      <dgm:t>
        <a:bodyPr/>
        <a:lstStyle/>
        <a:p>
          <a:pPr algn="ctr"/>
          <a:endParaRPr lang="ru-RU"/>
        </a:p>
      </dgm:t>
    </dgm:pt>
    <dgm:pt modelId="{E0D70540-A749-4B52-A4DF-1AA150BFCCBC}" type="sibTrans" cxnId="{59161448-61DD-48AB-8101-31D402B2A10D}">
      <dgm:prSet/>
      <dgm:spPr/>
      <dgm:t>
        <a:bodyPr/>
        <a:lstStyle/>
        <a:p>
          <a:pPr algn="ctr"/>
          <a:endParaRPr lang="ru-RU"/>
        </a:p>
      </dgm:t>
    </dgm:pt>
    <dgm:pt modelId="{CFD7B8E6-3991-42E8-904A-D0CD0756E394}" type="pres">
      <dgm:prSet presAssocID="{5F3C13F3-015A-46D1-8567-0AE73E32A2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521A4-D274-49C1-A721-859BD3F97B72}" type="pres">
      <dgm:prSet presAssocID="{D6E81E86-9B45-4265-9F82-A8F2E9BC32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90AD3-DA98-4FF8-A9AE-C7AA4DC4DAE3}" type="presOf" srcId="{D6E81E86-9B45-4265-9F82-A8F2E9BC322C}" destId="{993521A4-D274-49C1-A721-859BD3F97B72}" srcOrd="0" destOrd="0" presId="urn:microsoft.com/office/officeart/2005/8/layout/vList2"/>
    <dgm:cxn modelId="{59161448-61DD-48AB-8101-31D402B2A10D}" srcId="{5F3C13F3-015A-46D1-8567-0AE73E32A2D7}" destId="{D6E81E86-9B45-4265-9F82-A8F2E9BC322C}" srcOrd="0" destOrd="0" parTransId="{CAE3D028-BF59-490F-9880-0F4F19E317B9}" sibTransId="{E0D70540-A749-4B52-A4DF-1AA150BFCCBC}"/>
    <dgm:cxn modelId="{E83F5404-3E14-419D-8B0B-AB431CFBBEE8}" type="presOf" srcId="{5F3C13F3-015A-46D1-8567-0AE73E32A2D7}" destId="{CFD7B8E6-3991-42E8-904A-D0CD0756E394}" srcOrd="0" destOrd="0" presId="urn:microsoft.com/office/officeart/2005/8/layout/vList2"/>
    <dgm:cxn modelId="{7CDC28FB-E3C6-48AF-934F-DD2B7608CFE7}" type="presParOf" srcId="{CFD7B8E6-3991-42E8-904A-D0CD0756E394}" destId="{993521A4-D274-49C1-A721-859BD3F97B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E5F15-7B8F-404E-AC52-982FA55410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7F529C-1F05-4B25-8C34-2868D2C537D4}" type="pres">
      <dgm:prSet presAssocID="{8C0E5F15-7B8F-404E-AC52-982FA5541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020A9-7609-4757-A866-A40E4ADC7093}" type="presOf" srcId="{8C0E5F15-7B8F-404E-AC52-982FA55410B6}" destId="{7A7F529C-1F05-4B25-8C34-2868D2C537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4CCCAA-2E1E-4FB4-A1A6-4B1893C02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16B8DE-D465-4DA6-A3F9-BFC0835096EA}">
      <dgm:prSet/>
      <dgm:spPr/>
      <dgm:t>
        <a:bodyPr/>
        <a:lstStyle/>
        <a:p>
          <a:pPr rtl="0"/>
          <a:r>
            <a:rPr lang="uk-UA" b="1" dirty="0" smtClean="0">
              <a:solidFill>
                <a:srgbClr val="FBD281"/>
              </a:solidFill>
            </a:rPr>
            <a:t>Перший етап – побудова бінарних словосполучень</a:t>
          </a:r>
          <a:endParaRPr lang="ru-RU" dirty="0"/>
        </a:p>
      </dgm:t>
    </dgm:pt>
    <dgm:pt modelId="{47B741F8-6A4A-4F24-82C6-E47047C459EB}" type="parTrans" cxnId="{547C4F39-C15A-4561-8A9F-669CC1707B6D}">
      <dgm:prSet/>
      <dgm:spPr/>
      <dgm:t>
        <a:bodyPr/>
        <a:lstStyle/>
        <a:p>
          <a:endParaRPr lang="ru-RU"/>
        </a:p>
      </dgm:t>
    </dgm:pt>
    <dgm:pt modelId="{E1386732-83CE-4628-BDDB-EA2E4444E594}" type="sibTrans" cxnId="{547C4F39-C15A-4561-8A9F-669CC1707B6D}">
      <dgm:prSet/>
      <dgm:spPr/>
      <dgm:t>
        <a:bodyPr/>
        <a:lstStyle/>
        <a:p>
          <a:endParaRPr lang="ru-RU"/>
        </a:p>
      </dgm:t>
    </dgm:pt>
    <dgm:pt modelId="{BF83DDA4-D86C-431E-81A8-0FEC0F77F921}" type="pres">
      <dgm:prSet presAssocID="{974CCCAA-2E1E-4FB4-A1A6-4B1893C020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9324E-A2B9-4279-96F0-3A1C472C1F4D}" type="pres">
      <dgm:prSet presAssocID="{9F16B8DE-D465-4DA6-A3F9-BFC0835096EA}" presName="parentText" presStyleLbl="node1" presStyleIdx="0" presStyleCnt="1" custLinFactNeighborX="3857" custLinFactNeighborY="-2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CAF70-E64F-4184-858D-1E64A7BF5263}" type="presOf" srcId="{974CCCAA-2E1E-4FB4-A1A6-4B1893C0202D}" destId="{BF83DDA4-D86C-431E-81A8-0FEC0F77F921}" srcOrd="0" destOrd="0" presId="urn:microsoft.com/office/officeart/2005/8/layout/vList2"/>
    <dgm:cxn modelId="{547C4F39-C15A-4561-8A9F-669CC1707B6D}" srcId="{974CCCAA-2E1E-4FB4-A1A6-4B1893C0202D}" destId="{9F16B8DE-D465-4DA6-A3F9-BFC0835096EA}" srcOrd="0" destOrd="0" parTransId="{47B741F8-6A4A-4F24-82C6-E47047C459EB}" sibTransId="{E1386732-83CE-4628-BDDB-EA2E4444E594}"/>
    <dgm:cxn modelId="{5A05474D-D14F-4A15-93B3-546ACEB365CB}" type="presOf" srcId="{9F16B8DE-D465-4DA6-A3F9-BFC0835096EA}" destId="{4759324E-A2B9-4279-96F0-3A1C472C1F4D}" srcOrd="0" destOrd="0" presId="urn:microsoft.com/office/officeart/2005/8/layout/vList2"/>
    <dgm:cxn modelId="{B86968BE-2873-4DAB-9A87-E03F3B426342}" type="presParOf" srcId="{BF83DDA4-D86C-431E-81A8-0FEC0F77F921}" destId="{4759324E-A2B9-4279-96F0-3A1C472C1F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B028AC-88AB-434A-BF6B-08AA900E0A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56A24-7402-4F3F-8143-DCBB20A0033E}">
      <dgm:prSet custT="1"/>
      <dgm:spPr/>
      <dgm:t>
        <a:bodyPr/>
        <a:lstStyle/>
        <a:p>
          <a:pPr algn="ctr" rtl="0"/>
          <a:r>
            <a:rPr lang="uk-UA" sz="2800" b="1" dirty="0" smtClean="0">
              <a:solidFill>
                <a:srgbClr val="FBD281"/>
              </a:solidFill>
            </a:rPr>
            <a:t>Другий етап – побудова дерева залежностей</a:t>
          </a:r>
          <a:endParaRPr lang="ru-RU" sz="2800" dirty="0">
            <a:solidFill>
              <a:srgbClr val="FBD281"/>
            </a:solidFill>
          </a:endParaRPr>
        </a:p>
      </dgm:t>
    </dgm:pt>
    <dgm:pt modelId="{DF98C9AA-59D2-4185-97EC-EE58E657C05D}" type="parTrans" cxnId="{D4069F22-B084-46C2-B375-C026C1232CDB}">
      <dgm:prSet/>
      <dgm:spPr/>
      <dgm:t>
        <a:bodyPr/>
        <a:lstStyle/>
        <a:p>
          <a:endParaRPr lang="ru-RU"/>
        </a:p>
      </dgm:t>
    </dgm:pt>
    <dgm:pt modelId="{5412A91C-2A6D-41E1-8DE9-BEFCF4C2DC0F}" type="sibTrans" cxnId="{D4069F22-B084-46C2-B375-C026C1232CDB}">
      <dgm:prSet/>
      <dgm:spPr/>
      <dgm:t>
        <a:bodyPr/>
        <a:lstStyle/>
        <a:p>
          <a:endParaRPr lang="ru-RU"/>
        </a:p>
      </dgm:t>
    </dgm:pt>
    <dgm:pt modelId="{BBB28C14-2E4B-4E28-8DE1-034B87E54B78}" type="pres">
      <dgm:prSet presAssocID="{CFB028AC-88AB-434A-BF6B-08AA900E0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BF753-2737-47D4-974C-47BC7BC77DB3}" type="pres">
      <dgm:prSet presAssocID="{43B56A24-7402-4F3F-8143-DCBB20A0033E}" presName="parentText" presStyleLbl="node1" presStyleIdx="0" presStyleCnt="1" custScaleX="91836" custScaleY="144095" custLinFactNeighborX="-2041" custLinFactNeighborY="24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B84B3-A074-4787-8C5E-79CC443D7592}" type="presOf" srcId="{43B56A24-7402-4F3F-8143-DCBB20A0033E}" destId="{916BF753-2737-47D4-974C-47BC7BC77DB3}" srcOrd="0" destOrd="0" presId="urn:microsoft.com/office/officeart/2005/8/layout/vList2"/>
    <dgm:cxn modelId="{853B7A93-7A93-42D9-8293-99E04A256334}" type="presOf" srcId="{CFB028AC-88AB-434A-BF6B-08AA900E0ACC}" destId="{BBB28C14-2E4B-4E28-8DE1-034B87E54B78}" srcOrd="0" destOrd="0" presId="urn:microsoft.com/office/officeart/2005/8/layout/vList2"/>
    <dgm:cxn modelId="{D4069F22-B084-46C2-B375-C026C1232CDB}" srcId="{CFB028AC-88AB-434A-BF6B-08AA900E0ACC}" destId="{43B56A24-7402-4F3F-8143-DCBB20A0033E}" srcOrd="0" destOrd="0" parTransId="{DF98C9AA-59D2-4185-97EC-EE58E657C05D}" sibTransId="{5412A91C-2A6D-41E1-8DE9-BEFCF4C2DC0F}"/>
    <dgm:cxn modelId="{760D2944-9CC6-4BC4-BA43-3E72AEADECDC}" type="presParOf" srcId="{BBB28C14-2E4B-4E28-8DE1-034B87E54B78}" destId="{916BF753-2737-47D4-974C-47BC7BC77D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356E-F39A-4DD4-BAFF-0E49B1B8BCE6}">
      <dsp:nvSpPr>
        <dsp:cNvPr id="0" name=""/>
        <dsp:cNvSpPr/>
      </dsp:nvSpPr>
      <dsp:spPr>
        <a:xfrm>
          <a:off x="0" y="1322767"/>
          <a:ext cx="3528392" cy="4212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Одиниці       </a:t>
          </a:r>
          <a:r>
            <a:rPr lang="uk-UA" sz="2800" b="1" kern="1200" cap="none" spc="0" dirty="0" err="1" smtClean="0">
              <a:ln w="11430">
                <a:noFill/>
              </a:ln>
              <a:solidFill>
                <a:srgbClr val="FBD281"/>
              </a:solidFill>
              <a:effectLst/>
            </a:rPr>
            <a:t>комп</a:t>
          </a:r>
          <a:r>
            <a:rPr lang="en-US" sz="2800" b="1" kern="1200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’</a:t>
          </a:r>
          <a:r>
            <a:rPr lang="uk-UA" sz="2800" b="1" kern="1200" cap="none" spc="0" dirty="0" err="1" smtClean="0">
              <a:ln w="11430">
                <a:noFill/>
              </a:ln>
              <a:solidFill>
                <a:srgbClr val="FBD281"/>
              </a:solidFill>
              <a:effectLst/>
            </a:rPr>
            <a:t>ютерного</a:t>
          </a:r>
          <a:r>
            <a:rPr lang="uk-UA" sz="2800" b="1" kern="1200" cap="none" spc="0" dirty="0" smtClean="0">
              <a:ln w="11430">
                <a:noFill/>
              </a:ln>
              <a:solidFill>
                <a:srgbClr val="FBD281"/>
              </a:solidFill>
              <a:effectLst/>
            </a:rPr>
            <a:t>   синтаксису</a:t>
          </a:r>
          <a:endParaRPr lang="ru-RU" sz="2800" b="1" kern="1200" cap="none" spc="0" dirty="0">
            <a:ln w="11430">
              <a:noFill/>
            </a:ln>
            <a:solidFill>
              <a:srgbClr val="FBD281"/>
            </a:solidFill>
            <a:effectLst/>
          </a:endParaRPr>
        </a:p>
      </dsp:txBody>
      <dsp:txXfrm>
        <a:off x="172242" y="1495009"/>
        <a:ext cx="3183908" cy="3867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4373E-4FBC-400F-A0BE-E4B00A553931}">
      <dsp:nvSpPr>
        <dsp:cNvPr id="0" name=""/>
        <dsp:cNvSpPr/>
      </dsp:nvSpPr>
      <dsp:spPr>
        <a:xfrm>
          <a:off x="0" y="1811563"/>
          <a:ext cx="2712553" cy="1781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BD281"/>
              </a:solidFill>
            </a:rPr>
            <a:t>Типи синтаксичних </a:t>
          </a:r>
          <a:r>
            <a:rPr lang="uk-UA" sz="2400" b="1" kern="1200" dirty="0" err="1" smtClean="0">
              <a:solidFill>
                <a:srgbClr val="FBD281"/>
              </a:solidFill>
            </a:rPr>
            <a:t>зв</a:t>
          </a:r>
          <a:r>
            <a:rPr lang="en-US" sz="2400" b="1" kern="1200" dirty="0" smtClean="0">
              <a:solidFill>
                <a:srgbClr val="FBD281"/>
              </a:solidFill>
            </a:rPr>
            <a:t>’</a:t>
          </a:r>
          <a:r>
            <a:rPr lang="uk-UA" sz="2400" b="1" kern="1200" dirty="0" err="1" smtClean="0">
              <a:solidFill>
                <a:srgbClr val="FBD281"/>
              </a:solidFill>
            </a:rPr>
            <a:t>язків</a:t>
          </a:r>
          <a:r>
            <a:rPr lang="uk-UA" sz="2400" b="1" kern="1200" dirty="0" smtClean="0">
              <a:solidFill>
                <a:srgbClr val="FBD281"/>
              </a:solidFill>
            </a:rPr>
            <a:t> </a:t>
          </a:r>
          <a:endParaRPr lang="ru-RU" sz="2400" kern="1200" dirty="0">
            <a:solidFill>
              <a:srgbClr val="FBD281"/>
            </a:solidFill>
          </a:endParaRPr>
        </a:p>
      </dsp:txBody>
      <dsp:txXfrm>
        <a:off x="86966" y="1898529"/>
        <a:ext cx="2538621" cy="1607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D90C-8951-478E-BEA7-C390BE254728}">
      <dsp:nvSpPr>
        <dsp:cNvPr id="0" name=""/>
        <dsp:cNvSpPr/>
      </dsp:nvSpPr>
      <dsp:spPr>
        <a:xfrm>
          <a:off x="0" y="2"/>
          <a:ext cx="5184576" cy="720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BD281"/>
              </a:solidFill>
            </a:rPr>
            <a:t>N-</a:t>
          </a:r>
          <a:r>
            <a:rPr lang="ru-RU" sz="4000" b="1" kern="1200" dirty="0" err="1" smtClean="0">
              <a:solidFill>
                <a:srgbClr val="FBD281"/>
              </a:solidFill>
            </a:rPr>
            <a:t>грами</a:t>
          </a:r>
          <a:endParaRPr lang="ru-RU" sz="1300" kern="1200" dirty="0"/>
        </a:p>
      </dsp:txBody>
      <dsp:txXfrm>
        <a:off x="35152" y="35154"/>
        <a:ext cx="5114272" cy="649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FA80E-4DCD-47B4-89E9-678933F9EEBE}">
      <dsp:nvSpPr>
        <dsp:cNvPr id="0" name=""/>
        <dsp:cNvSpPr/>
      </dsp:nvSpPr>
      <dsp:spPr>
        <a:xfrm>
          <a:off x="0" y="0"/>
          <a:ext cx="7457256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/>
            <a:t>фахівець із міжнародного права 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лінійна </a:t>
          </a:r>
          <a:r>
            <a:rPr lang="uk-UA" sz="2000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чотириграма</a:t>
          </a:r>
          <a:r>
            <a:rPr lang="uk-UA" sz="20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;</a:t>
          </a:r>
          <a:endParaRPr lang="ru-RU" sz="20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56658" y="56658"/>
        <a:ext cx="7343940" cy="1047324"/>
      </dsp:txXfrm>
    </dsp:sp>
    <dsp:sp modelId="{6D75EA90-642D-4E63-AFB5-2DBCA2567F0E}">
      <dsp:nvSpPr>
        <dsp:cNvPr id="0" name=""/>
        <dsp:cNvSpPr/>
      </dsp:nvSpPr>
      <dsp:spPr>
        <a:xfrm>
          <a:off x="0" y="1349420"/>
          <a:ext cx="7457256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фахівець</a:t>
          </a:r>
          <a:r>
            <a:rPr lang="ru-RU" sz="2600" b="1" i="1" kern="1200" dirty="0" smtClean="0"/>
            <a:t>=&gt;</a:t>
          </a:r>
          <a:r>
            <a:rPr lang="uk-UA" sz="2600" b="1" i="1" kern="1200" dirty="0" smtClean="0"/>
            <a:t>із</a:t>
          </a:r>
          <a:r>
            <a:rPr lang="ru-RU" sz="2600" b="1" i="1" kern="1200" dirty="0" smtClean="0"/>
            <a:t>=&gt;</a:t>
          </a:r>
          <a:r>
            <a:rPr lang="uk-UA" sz="2600" b="1" i="1" kern="1200" dirty="0" smtClean="0"/>
            <a:t>права</a:t>
          </a:r>
          <a:r>
            <a:rPr lang="ru-RU" sz="2600" b="1" i="1" kern="1200" dirty="0" smtClean="0"/>
            <a:t>=&gt;</a:t>
          </a:r>
          <a:r>
            <a:rPr lang="uk-UA" sz="2600" b="1" i="1" kern="1200" dirty="0" smtClean="0"/>
            <a:t>міжнародного  </a:t>
          </a:r>
          <a:r>
            <a:rPr lang="uk-UA" sz="20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синтаксична </a:t>
          </a:r>
          <a:r>
            <a:rPr lang="uk-UA" sz="2000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чотириграма</a:t>
          </a:r>
          <a:r>
            <a:rPr lang="uk-UA" sz="20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.</a:t>
          </a:r>
          <a:endParaRPr lang="ru-RU" sz="20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56658" y="1406078"/>
        <a:ext cx="7343940" cy="10473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9373-CB71-44BF-9F54-1CDCEE84C49A}">
      <dsp:nvSpPr>
        <dsp:cNvPr id="0" name=""/>
        <dsp:cNvSpPr/>
      </dsp:nvSpPr>
      <dsp:spPr>
        <a:xfrm>
          <a:off x="0" y="0"/>
          <a:ext cx="2592288" cy="3900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rgbClr val="FBD281"/>
              </a:solidFill>
            </a:rPr>
            <a:t>Колокація</a:t>
          </a:r>
          <a:endParaRPr lang="ru-RU" sz="3200" b="1" kern="1200" dirty="0">
            <a:solidFill>
              <a:srgbClr val="FBD281"/>
            </a:solidFill>
          </a:endParaRPr>
        </a:p>
      </dsp:txBody>
      <dsp:txXfrm>
        <a:off x="126545" y="126545"/>
        <a:ext cx="2339198" cy="36470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E116C-393B-4776-9C4D-5E0F719D0082}">
      <dsp:nvSpPr>
        <dsp:cNvPr id="0" name=""/>
        <dsp:cNvSpPr/>
      </dsp:nvSpPr>
      <dsp:spPr>
        <a:xfrm>
          <a:off x="0" y="86687"/>
          <a:ext cx="4824536" cy="234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Вузьке розуміння (лінгвістичний підхід):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стійкі сполуки слів, що  мають ознаки синтаксичної та семантичної цілісності, де вибір одного з компонентів обов’язково залежить від іншого.</a:t>
          </a:r>
          <a:endParaRPr lang="ru-RU" sz="2000" kern="1200" dirty="0"/>
        </a:p>
      </dsp:txBody>
      <dsp:txXfrm>
        <a:off x="114229" y="200916"/>
        <a:ext cx="4596078" cy="2111542"/>
      </dsp:txXfrm>
    </dsp:sp>
    <dsp:sp modelId="{392BA012-0676-42A2-98E6-6CD67449C0B8}">
      <dsp:nvSpPr>
        <dsp:cNvPr id="0" name=""/>
        <dsp:cNvSpPr/>
      </dsp:nvSpPr>
      <dsp:spPr>
        <a:xfrm>
          <a:off x="0" y="2426687"/>
          <a:ext cx="482453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7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2426687"/>
        <a:ext cx="4824536" cy="331200"/>
      </dsp:txXfrm>
    </dsp:sp>
    <dsp:sp modelId="{3CCDB8A2-3D84-47AE-8853-D0148803FB7B}">
      <dsp:nvSpPr>
        <dsp:cNvPr id="0" name=""/>
        <dsp:cNvSpPr/>
      </dsp:nvSpPr>
      <dsp:spPr>
        <a:xfrm>
          <a:off x="0" y="2757887"/>
          <a:ext cx="4824536" cy="234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Широке розуміння (корпусно-статистичний підхід):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будь-які часто вживані сполуки слів, необов’язково семантично цілісні</a:t>
          </a:r>
          <a:r>
            <a:rPr lang="uk-UA" sz="2400" kern="1200" dirty="0" smtClean="0"/>
            <a:t>. </a:t>
          </a:r>
          <a:endParaRPr lang="ru-RU" sz="2400" kern="1200" dirty="0"/>
        </a:p>
      </dsp:txBody>
      <dsp:txXfrm>
        <a:off x="114229" y="2872116"/>
        <a:ext cx="4596078" cy="21115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1B1AD-A7E0-46D3-B1B5-10084E41EBF0}">
      <dsp:nvSpPr>
        <dsp:cNvPr id="0" name=""/>
        <dsp:cNvSpPr/>
      </dsp:nvSpPr>
      <dsp:spPr>
        <a:xfrm>
          <a:off x="0" y="174572"/>
          <a:ext cx="6809184" cy="2215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укладання паралельного банку дерев та словника перекладних трансформацій;</a:t>
          </a:r>
          <a:endParaRPr lang="ru-RU" sz="2700" kern="1200" dirty="0"/>
        </a:p>
      </dsp:txBody>
      <dsp:txXfrm>
        <a:off x="108139" y="282711"/>
        <a:ext cx="6592906" cy="1998970"/>
      </dsp:txXfrm>
    </dsp:sp>
    <dsp:sp modelId="{F5433925-ADA1-4687-8E27-C254E91DFAE1}">
      <dsp:nvSpPr>
        <dsp:cNvPr id="0" name=""/>
        <dsp:cNvSpPr/>
      </dsp:nvSpPr>
      <dsp:spPr>
        <a:xfrm>
          <a:off x="0" y="2467581"/>
          <a:ext cx="6809184" cy="2215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накопичення й статистичний аналіз моделей перекладних трансформацій, виявлення найтиповіших перекладних відповідників для специфічних граматичних конструкцій кожної мови.</a:t>
          </a:r>
          <a:endParaRPr lang="ru-RU" sz="2700" kern="1200"/>
        </a:p>
      </dsp:txBody>
      <dsp:txXfrm>
        <a:off x="108139" y="2575720"/>
        <a:ext cx="6592906" cy="19989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0493-3974-40CE-A2C2-E651A008B276}">
      <dsp:nvSpPr>
        <dsp:cNvPr id="0" name=""/>
        <dsp:cNvSpPr/>
      </dsp:nvSpPr>
      <dsp:spPr>
        <a:xfrm>
          <a:off x="0" y="296382"/>
          <a:ext cx="2890664" cy="362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BD281"/>
              </a:solidFill>
            </a:rPr>
            <a:t>Застосування паралельного банку дерев у перекладі</a:t>
          </a:r>
          <a:endParaRPr lang="ru-RU" sz="2800" kern="1200" dirty="0">
            <a:solidFill>
              <a:srgbClr val="FBD281"/>
            </a:solidFill>
          </a:endParaRPr>
        </a:p>
      </dsp:txBody>
      <dsp:txXfrm>
        <a:off x="141111" y="437493"/>
        <a:ext cx="2608442" cy="33455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710B-003F-4602-B97C-5BB1A34A8229}">
      <dsp:nvSpPr>
        <dsp:cNvPr id="0" name=""/>
        <dsp:cNvSpPr/>
      </dsp:nvSpPr>
      <dsp:spPr>
        <a:xfrm>
          <a:off x="0" y="52896"/>
          <a:ext cx="3657600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навчання</a:t>
          </a:r>
          <a:r>
            <a:rPr lang="en-US" sz="2700" kern="1200" smtClean="0"/>
            <a:t>;</a:t>
          </a:r>
          <a:endParaRPr lang="ru-RU" sz="2700" kern="1200"/>
        </a:p>
      </dsp:txBody>
      <dsp:txXfrm>
        <a:off x="69394" y="122290"/>
        <a:ext cx="3518812" cy="1282762"/>
      </dsp:txXfrm>
    </dsp:sp>
    <dsp:sp modelId="{9B85BA12-472A-41C3-9DB7-82E5AC05B5E5}">
      <dsp:nvSpPr>
        <dsp:cNvPr id="0" name=""/>
        <dsp:cNvSpPr/>
      </dsp:nvSpPr>
      <dsp:spPr>
        <a:xfrm>
          <a:off x="0" y="1552206"/>
          <a:ext cx="3657600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стилістичний аналіз, порівняння якості перекладів</a:t>
          </a:r>
          <a:r>
            <a:rPr lang="en-US" sz="2700" kern="1200" smtClean="0"/>
            <a:t>;</a:t>
          </a:r>
          <a:endParaRPr lang="ru-RU" sz="2700" kern="1200"/>
        </a:p>
      </dsp:txBody>
      <dsp:txXfrm>
        <a:off x="69394" y="1621600"/>
        <a:ext cx="3518812" cy="1282762"/>
      </dsp:txXfrm>
    </dsp:sp>
    <dsp:sp modelId="{E2AEC232-7182-44F4-83AD-269DFD525FD5}">
      <dsp:nvSpPr>
        <dsp:cNvPr id="0" name=""/>
        <dsp:cNvSpPr/>
      </dsp:nvSpPr>
      <dsp:spPr>
        <a:xfrm>
          <a:off x="0" y="3051516"/>
          <a:ext cx="3657600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машинний переклад.</a:t>
          </a:r>
          <a:endParaRPr lang="ru-RU" sz="2700" kern="1200"/>
        </a:p>
      </dsp:txBody>
      <dsp:txXfrm>
        <a:off x="69394" y="3120910"/>
        <a:ext cx="3518812" cy="128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1EA9-1B6E-4396-959A-012DD415E3C1}">
      <dsp:nvSpPr>
        <dsp:cNvPr id="0" name=""/>
        <dsp:cNvSpPr/>
      </dsp:nvSpPr>
      <dsp:spPr>
        <a:xfrm>
          <a:off x="0" y="11404"/>
          <a:ext cx="432048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/>
            <a:t>слово</a:t>
          </a:r>
          <a:endParaRPr lang="ru-RU" sz="3400" kern="1200"/>
        </a:p>
      </dsp:txBody>
      <dsp:txXfrm>
        <a:off x="38838" y="50242"/>
        <a:ext cx="4242804" cy="717924"/>
      </dsp:txXfrm>
    </dsp:sp>
    <dsp:sp modelId="{A16A88B6-0338-4177-B1B9-2FFC32235FCB}">
      <dsp:nvSpPr>
        <dsp:cNvPr id="0" name=""/>
        <dsp:cNvSpPr/>
      </dsp:nvSpPr>
      <dsp:spPr>
        <a:xfrm>
          <a:off x="0" y="904924"/>
          <a:ext cx="432048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/>
            <a:t>словосполучення</a:t>
          </a:r>
          <a:endParaRPr lang="ru-RU" sz="3400" kern="1200"/>
        </a:p>
      </dsp:txBody>
      <dsp:txXfrm>
        <a:off x="38838" y="943762"/>
        <a:ext cx="4242804" cy="717924"/>
      </dsp:txXfrm>
    </dsp:sp>
    <dsp:sp modelId="{DCA4C26A-450C-4C6F-9C5C-AE6ECAFB77BA}">
      <dsp:nvSpPr>
        <dsp:cNvPr id="0" name=""/>
        <dsp:cNvSpPr/>
      </dsp:nvSpPr>
      <dsp:spPr>
        <a:xfrm>
          <a:off x="0" y="1798444"/>
          <a:ext cx="432048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/>
            <a:t>речення</a:t>
          </a:r>
          <a:endParaRPr lang="ru-RU" sz="3400" kern="1200"/>
        </a:p>
      </dsp:txBody>
      <dsp:txXfrm>
        <a:off x="38838" y="1837282"/>
        <a:ext cx="4242804" cy="717924"/>
      </dsp:txXfrm>
    </dsp:sp>
    <dsp:sp modelId="{F5B1E0F8-BACE-47B7-A7E0-CA8E8C07D3D6}">
      <dsp:nvSpPr>
        <dsp:cNvPr id="0" name=""/>
        <dsp:cNvSpPr/>
      </dsp:nvSpPr>
      <dsp:spPr>
        <a:xfrm>
          <a:off x="0" y="2691964"/>
          <a:ext cx="432048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n</a:t>
          </a:r>
          <a:r>
            <a:rPr lang="uk-UA" sz="3400" kern="1200" smtClean="0"/>
            <a:t>-грама</a:t>
          </a:r>
          <a:endParaRPr lang="ru-RU" sz="3400" kern="1200"/>
        </a:p>
      </dsp:txBody>
      <dsp:txXfrm>
        <a:off x="38838" y="2730802"/>
        <a:ext cx="4242804" cy="717924"/>
      </dsp:txXfrm>
    </dsp:sp>
    <dsp:sp modelId="{209A7C48-378A-45DB-9B70-CE2D53CE60F0}">
      <dsp:nvSpPr>
        <dsp:cNvPr id="0" name=""/>
        <dsp:cNvSpPr/>
      </dsp:nvSpPr>
      <dsp:spPr>
        <a:xfrm>
          <a:off x="0" y="3585484"/>
          <a:ext cx="432048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/>
            <a:t>колокація </a:t>
          </a:r>
          <a:endParaRPr lang="ru-RU" sz="3400" kern="1200"/>
        </a:p>
      </dsp:txBody>
      <dsp:txXfrm>
        <a:off x="38838" y="3624322"/>
        <a:ext cx="4242804" cy="7179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97496-ABED-4315-8CF5-4949047A070C}">
      <dsp:nvSpPr>
        <dsp:cNvPr id="0" name=""/>
        <dsp:cNvSpPr/>
      </dsp:nvSpPr>
      <dsp:spPr>
        <a:xfrm>
          <a:off x="0" y="142569"/>
          <a:ext cx="718599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виявлення додаткових ключових слів;</a:t>
          </a:r>
          <a:endParaRPr lang="ru-RU" sz="2800" kern="1200" dirty="0"/>
        </a:p>
      </dsp:txBody>
      <dsp:txXfrm>
        <a:off x="59399" y="201968"/>
        <a:ext cx="7067194" cy="1098002"/>
      </dsp:txXfrm>
    </dsp:sp>
    <dsp:sp modelId="{123C0614-B4F6-4C57-B1AE-9BD0A21C8CDB}">
      <dsp:nvSpPr>
        <dsp:cNvPr id="0" name=""/>
        <dsp:cNvSpPr/>
      </dsp:nvSpPr>
      <dsp:spPr>
        <a:xfrm>
          <a:off x="0" y="1546569"/>
          <a:ext cx="718599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виявлення багатозначних термінів;</a:t>
          </a:r>
          <a:endParaRPr lang="ru-RU" sz="2800" kern="1200" dirty="0"/>
        </a:p>
      </dsp:txBody>
      <dsp:txXfrm>
        <a:off x="59399" y="1605968"/>
        <a:ext cx="7067194" cy="1098002"/>
      </dsp:txXfrm>
    </dsp:sp>
    <dsp:sp modelId="{01026EC4-BEC1-4F18-BDE0-1526322E345A}">
      <dsp:nvSpPr>
        <dsp:cNvPr id="0" name=""/>
        <dsp:cNvSpPr/>
      </dsp:nvSpPr>
      <dsp:spPr>
        <a:xfrm>
          <a:off x="0" y="2950569"/>
          <a:ext cx="718599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виявлення основних тематичних фраз;</a:t>
          </a:r>
          <a:endParaRPr lang="ru-RU" sz="2800" kern="1200" dirty="0"/>
        </a:p>
      </dsp:txBody>
      <dsp:txXfrm>
        <a:off x="59399" y="3009968"/>
        <a:ext cx="7067194" cy="10980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C95C-6677-49D3-ADE3-845017A03339}">
      <dsp:nvSpPr>
        <dsp:cNvPr id="0" name=""/>
        <dsp:cNvSpPr/>
      </dsp:nvSpPr>
      <dsp:spPr>
        <a:xfrm>
          <a:off x="0" y="50885"/>
          <a:ext cx="3394720" cy="223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Додаткові ключові слова до поняття «виховання»</a:t>
          </a:r>
          <a:endParaRPr lang="ru-RU" sz="3300" kern="1200" dirty="0"/>
        </a:p>
      </dsp:txBody>
      <dsp:txXfrm>
        <a:off x="109318" y="160203"/>
        <a:ext cx="3176084" cy="20207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FAA4-D44A-4466-97B2-952DB283EDF0}">
      <dsp:nvSpPr>
        <dsp:cNvPr id="0" name=""/>
        <dsp:cNvSpPr/>
      </dsp:nvSpPr>
      <dsp:spPr>
        <a:xfrm>
          <a:off x="0" y="720079"/>
          <a:ext cx="2311830" cy="3077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Ключові фрази</a:t>
          </a:r>
          <a:endParaRPr lang="ru-RU" sz="2800" kern="1200" dirty="0"/>
        </a:p>
      </dsp:txBody>
      <dsp:txXfrm>
        <a:off x="112854" y="832933"/>
        <a:ext cx="2086122" cy="2851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1E34-10F6-4072-97C5-D1AD5C666470}">
      <dsp:nvSpPr>
        <dsp:cNvPr id="0" name=""/>
        <dsp:cNvSpPr/>
      </dsp:nvSpPr>
      <dsp:spPr>
        <a:xfrm>
          <a:off x="0" y="712877"/>
          <a:ext cx="3168351" cy="3830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1430"/>
              <a:solidFill>
                <a:srgbClr val="FBD281"/>
              </a:solidFill>
              <a:effectLst/>
            </a:rPr>
            <a:t>Основні методики організації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err="1" smtClean="0">
              <a:ln w="11430"/>
              <a:solidFill>
                <a:srgbClr val="FBD281"/>
              </a:solidFill>
              <a:effectLst/>
            </a:rPr>
            <a:t>комп</a:t>
          </a:r>
          <a:r>
            <a:rPr lang="en-US" sz="2800" b="1" kern="1200" cap="none" spc="0" dirty="0" smtClean="0">
              <a:ln w="11430"/>
              <a:solidFill>
                <a:srgbClr val="FBD281"/>
              </a:solidFill>
              <a:effectLst/>
            </a:rPr>
            <a:t>’</a:t>
          </a:r>
          <a:r>
            <a:rPr lang="uk-UA" sz="2800" b="1" kern="1200" cap="none" spc="0" dirty="0" err="1" smtClean="0">
              <a:ln w="11430"/>
              <a:solidFill>
                <a:srgbClr val="FBD281"/>
              </a:solidFill>
              <a:effectLst/>
            </a:rPr>
            <a:t>ютерного</a:t>
          </a:r>
          <a:r>
            <a:rPr lang="uk-UA" sz="2800" b="1" kern="1200" cap="none" spc="0" dirty="0" smtClean="0">
              <a:ln w="11430"/>
              <a:solidFill>
                <a:srgbClr val="FBD281"/>
              </a:solidFill>
              <a:effectLst/>
            </a:rPr>
            <a:t> синтаксичного аналізу</a:t>
          </a:r>
          <a:endParaRPr lang="ru-RU" sz="2800" b="1" kern="1200" cap="none" spc="0" dirty="0">
            <a:ln w="11430"/>
            <a:solidFill>
              <a:srgbClr val="FBD281"/>
            </a:solidFill>
            <a:effectLst/>
          </a:endParaRPr>
        </a:p>
      </dsp:txBody>
      <dsp:txXfrm>
        <a:off x="154666" y="867543"/>
        <a:ext cx="2859019" cy="352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4E3A-AB98-4AFE-AA18-9D778AD103D6}">
      <dsp:nvSpPr>
        <dsp:cNvPr id="0" name=""/>
        <dsp:cNvSpPr/>
      </dsp:nvSpPr>
      <dsp:spPr>
        <a:xfrm rot="10800000" flipH="1">
          <a:off x="1295287" y="434122"/>
          <a:ext cx="4002850" cy="19761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418" tIns="99060" rIns="184912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Граматика безпосередніх складників</a:t>
          </a:r>
          <a:endParaRPr lang="ru-RU" sz="2600" b="1" kern="1200" dirty="0"/>
        </a:p>
      </dsp:txBody>
      <dsp:txXfrm rot="10800000">
        <a:off x="1295287" y="434122"/>
        <a:ext cx="3508818" cy="1976128"/>
      </dsp:txXfrm>
    </dsp:sp>
    <dsp:sp modelId="{FC41B57D-C3C6-4698-8645-2C7CD6315471}">
      <dsp:nvSpPr>
        <dsp:cNvPr id="0" name=""/>
        <dsp:cNvSpPr/>
      </dsp:nvSpPr>
      <dsp:spPr>
        <a:xfrm>
          <a:off x="0" y="105946"/>
          <a:ext cx="3473479" cy="2198561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1BFE7-F104-4CA9-9637-656168BEB404}">
      <dsp:nvSpPr>
        <dsp:cNvPr id="0" name=""/>
        <dsp:cNvSpPr/>
      </dsp:nvSpPr>
      <dsp:spPr>
        <a:xfrm rot="10800000" flipH="1">
          <a:off x="1295292" y="2592246"/>
          <a:ext cx="4070623" cy="20523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1418" tIns="99060" rIns="184912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Граматика залежностей</a:t>
          </a:r>
          <a:endParaRPr lang="ru-RU" sz="2600" b="1" kern="1200" dirty="0"/>
        </a:p>
      </dsp:txBody>
      <dsp:txXfrm rot="10800000">
        <a:off x="1295292" y="2592246"/>
        <a:ext cx="3557527" cy="2052386"/>
      </dsp:txXfrm>
    </dsp:sp>
    <dsp:sp modelId="{64B6EC14-4809-4C9A-93B0-B37638B943CD}">
      <dsp:nvSpPr>
        <dsp:cNvPr id="0" name=""/>
        <dsp:cNvSpPr/>
      </dsp:nvSpPr>
      <dsp:spPr>
        <a:xfrm>
          <a:off x="0" y="2919275"/>
          <a:ext cx="3524938" cy="2109931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80C3-3726-4F38-865D-858F439253E1}">
      <dsp:nvSpPr>
        <dsp:cNvPr id="0" name=""/>
        <dsp:cNvSpPr/>
      </dsp:nvSpPr>
      <dsp:spPr>
        <a:xfrm>
          <a:off x="0" y="208800"/>
          <a:ext cx="7643192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rgbClr val="FBD281"/>
              </a:solidFill>
            </a:rPr>
            <a:t>Граматика безпосередніх складників</a:t>
          </a:r>
          <a:endParaRPr lang="ru-RU" sz="3100" kern="1200" dirty="0">
            <a:solidFill>
              <a:srgbClr val="FBD281"/>
            </a:solidFill>
          </a:endParaRPr>
        </a:p>
      </dsp:txBody>
      <dsp:txXfrm>
        <a:off x="35411" y="244211"/>
        <a:ext cx="7572370" cy="654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521A4-D274-49C1-A721-859BD3F97B72}">
      <dsp:nvSpPr>
        <dsp:cNvPr id="0" name=""/>
        <dsp:cNvSpPr/>
      </dsp:nvSpPr>
      <dsp:spPr>
        <a:xfrm>
          <a:off x="0" y="9943"/>
          <a:ext cx="727280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rgbClr val="FBD281"/>
              </a:solidFill>
            </a:rPr>
            <a:t>Граматика залежностей</a:t>
          </a:r>
          <a:endParaRPr lang="ru-RU" sz="3300" kern="1200" dirty="0">
            <a:solidFill>
              <a:srgbClr val="FBD281"/>
            </a:solidFill>
          </a:endParaRPr>
        </a:p>
      </dsp:txBody>
      <dsp:txXfrm>
        <a:off x="37696" y="47639"/>
        <a:ext cx="7197416" cy="696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324E-A2B9-4279-96F0-3A1C472C1F4D}">
      <dsp:nvSpPr>
        <dsp:cNvPr id="0" name=""/>
        <dsp:cNvSpPr/>
      </dsp:nvSpPr>
      <dsp:spPr>
        <a:xfrm>
          <a:off x="0" y="116632"/>
          <a:ext cx="74676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BD281"/>
              </a:solidFill>
            </a:rPr>
            <a:t>Перший етап – побудова бінарних словосполучень</a:t>
          </a:r>
          <a:endParaRPr lang="ru-RU" sz="2200" kern="1200" dirty="0"/>
        </a:p>
      </dsp:txBody>
      <dsp:txXfrm>
        <a:off x="25130" y="141762"/>
        <a:ext cx="7417340" cy="464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BF753-2737-47D4-974C-47BC7BC77DB3}">
      <dsp:nvSpPr>
        <dsp:cNvPr id="0" name=""/>
        <dsp:cNvSpPr/>
      </dsp:nvSpPr>
      <dsp:spPr>
        <a:xfrm>
          <a:off x="72014" y="1656184"/>
          <a:ext cx="3240334" cy="2739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BD281"/>
              </a:solidFill>
            </a:rPr>
            <a:t>Другий етап – побудова дерева залежностей</a:t>
          </a:r>
          <a:endParaRPr lang="ru-RU" sz="2800" kern="1200" dirty="0">
            <a:solidFill>
              <a:srgbClr val="FBD281"/>
            </a:solidFill>
          </a:endParaRPr>
        </a:p>
      </dsp:txBody>
      <dsp:txXfrm>
        <a:off x="205751" y="1789921"/>
        <a:ext cx="2972860" cy="247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DBF52B-BC04-4ED2-881B-1F1D5302E3E3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0EFC8A-A33A-4FA9-9ACE-33A52F0589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ova.info/Sl_spol.aspx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3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2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6902504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Синтаксичний</a:t>
            </a:r>
            <a:r>
              <a:rPr lang="ru-RU" dirty="0" smtClean="0"/>
              <a:t> </a:t>
            </a:r>
            <a:r>
              <a:rPr lang="ru-RU" dirty="0" err="1" smtClean="0"/>
              <a:t>підкорпус</a:t>
            </a:r>
            <a:r>
              <a:rPr lang="ru-RU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база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граматичних</a:t>
            </a:r>
            <a:r>
              <a:rPr lang="en-US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та модуль </a:t>
            </a:r>
            <a:r>
              <a:rPr lang="ru-RU" dirty="0" err="1" smtClean="0"/>
              <a:t>пошуково-аналітичних</a:t>
            </a:r>
            <a:r>
              <a:rPr lang="ru-RU" dirty="0" smtClean="0"/>
              <a:t> систем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ru-RU" sz="2000" cap="none" dirty="0">
                <a:effectLst/>
              </a:rPr>
              <a:t>на </a:t>
            </a:r>
            <a:r>
              <a:rPr lang="uk-UA" sz="2000" cap="none" dirty="0" smtClean="0">
                <a:effectLst/>
              </a:rPr>
              <a:t>матеріалах</a:t>
            </a:r>
            <a:r>
              <a:rPr lang="ru-RU" sz="2000" cap="none" dirty="0" smtClean="0">
                <a:effectLst/>
              </a:rPr>
              <a:t> </a:t>
            </a:r>
            <a:r>
              <a:rPr lang="ru-RU" sz="2000" cap="none" dirty="0">
                <a:effectLst/>
              </a:rPr>
              <a:t>корпусу </a:t>
            </a:r>
            <a:r>
              <a:rPr lang="ru-RU" sz="2000" cap="none" dirty="0">
                <a:effectLst/>
              </a:rPr>
              <a:t>української мови </a:t>
            </a:r>
            <a:r>
              <a:rPr lang="en-US" sz="2000" cap="none" dirty="0">
                <a:effectLst/>
              </a:rPr>
              <a:t>http</a:t>
            </a:r>
            <a:r>
              <a:rPr lang="ru-RU" sz="2000" cap="none" dirty="0">
                <a:effectLst/>
              </a:rPr>
              <a:t>://</a:t>
            </a:r>
            <a:r>
              <a:rPr lang="en-US" sz="2000" cap="none" dirty="0">
                <a:effectLst/>
              </a:rPr>
              <a:t>mova</a:t>
            </a:r>
            <a:r>
              <a:rPr lang="ru-RU" sz="2000" cap="none" dirty="0">
                <a:effectLst/>
              </a:rPr>
              <a:t>.</a:t>
            </a:r>
            <a:r>
              <a:rPr lang="en-US" sz="2000" cap="none" dirty="0">
                <a:effectLst/>
              </a:rPr>
              <a:t>info</a:t>
            </a:r>
            <a:r>
              <a:rPr lang="ru-RU" sz="2000" cap="none" dirty="0">
                <a:effectLst/>
              </a:rPr>
              <a:t>/</a:t>
            </a:r>
            <a:r>
              <a:rPr lang="en-US" sz="2000" cap="none" dirty="0">
                <a:effectLst/>
              </a:rPr>
              <a:t>corpus</a:t>
            </a:r>
            <a:r>
              <a:rPr lang="ru-RU" sz="2000" cap="none" dirty="0">
                <a:effectLst/>
              </a:rPr>
              <a:t>.</a:t>
            </a:r>
            <a:r>
              <a:rPr lang="en-US" sz="2000" cap="none" dirty="0" err="1" smtClean="0">
                <a:effectLst/>
              </a:rPr>
              <a:t>aspx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09120"/>
            <a:ext cx="6480048" cy="1752600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Маргарита </a:t>
            </a:r>
            <a:r>
              <a:rPr lang="uk-UA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Лангенбах</a:t>
            </a:r>
            <a:endParaRPr lang="uk-UA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uk-UA" dirty="0" smtClean="0"/>
          </a:p>
          <a:p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Інститут філології</a:t>
            </a:r>
          </a:p>
          <a:p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Київський національний університет </a:t>
            </a:r>
          </a:p>
          <a:p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імені Тараса Шевченка</a:t>
            </a:r>
          </a:p>
        </p:txBody>
      </p:sp>
    </p:spTree>
    <p:extLst>
      <p:ext uri="{BB962C8B-B14F-4D97-AF65-F5344CB8AC3E}">
        <p14:creationId xmlns:p14="http://schemas.microsoft.com/office/powerpoint/2010/main" val="279157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41805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600" b="1" dirty="0">
                <a:solidFill>
                  <a:srgbClr val="FBD281"/>
                </a:solidFill>
              </a:rPr>
              <a:t>Пошук у синтаксичному </a:t>
            </a:r>
            <a:r>
              <a:rPr lang="uk-UA" sz="3600" b="1" dirty="0" smtClean="0">
                <a:solidFill>
                  <a:srgbClr val="FBD281"/>
                </a:solidFill>
              </a:rPr>
              <a:t>підкорпусі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" y="764704"/>
            <a:ext cx="9007735" cy="5904656"/>
          </a:xfrm>
        </p:spPr>
      </p:pic>
    </p:spTree>
    <p:extLst>
      <p:ext uri="{BB962C8B-B14F-4D97-AF65-F5344CB8AC3E}">
        <p14:creationId xmlns:p14="http://schemas.microsoft.com/office/powerpoint/2010/main" val="107692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BD281"/>
                </a:solidFill>
              </a:rPr>
              <a:t>Результати пошуку </a:t>
            </a:r>
            <a:endParaRPr lang="ru-RU" b="1" dirty="0">
              <a:solidFill>
                <a:srgbClr val="FBD28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438082" cy="4927779"/>
          </a:xfrm>
        </p:spPr>
      </p:pic>
    </p:spTree>
    <p:extLst>
      <p:ext uri="{BB962C8B-B14F-4D97-AF65-F5344CB8AC3E}">
        <p14:creationId xmlns:p14="http://schemas.microsoft.com/office/powerpoint/2010/main" val="202595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BD281"/>
                </a:solidFill>
              </a:rPr>
              <a:t>Речення-контекст</a:t>
            </a:r>
            <a:endParaRPr lang="ru-RU" b="1" dirty="0">
              <a:solidFill>
                <a:srgbClr val="FBD28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4" y="1676400"/>
            <a:ext cx="6667500" cy="4257675"/>
          </a:xfrm>
        </p:spPr>
      </p:pic>
    </p:spTree>
    <p:extLst>
      <p:ext uri="{BB962C8B-B14F-4D97-AF65-F5344CB8AC3E}">
        <p14:creationId xmlns:p14="http://schemas.microsoft.com/office/powerpoint/2010/main" val="83473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85772516"/>
              </p:ext>
            </p:extLst>
          </p:nvPr>
        </p:nvGraphicFramePr>
        <p:xfrm>
          <a:off x="1691680" y="188640"/>
          <a:ext cx="51845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052736"/>
            <a:ext cx="7704856" cy="2448272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sz="16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/>
              <a:t>N</a:t>
            </a:r>
            <a:r>
              <a:rPr lang="uk-UA" sz="2800" b="1" dirty="0" err="1"/>
              <a:t>-грама</a:t>
            </a:r>
            <a:r>
              <a:rPr lang="ru-RU" sz="2800" dirty="0"/>
              <a:t> </a:t>
            </a:r>
            <a:r>
              <a:rPr lang="uk-UA" sz="2800" dirty="0"/>
              <a:t>— послідовність із кількості елементів, що дорівнюють </a:t>
            </a:r>
            <a:r>
              <a:rPr lang="en-US" sz="2800" dirty="0"/>
              <a:t>n</a:t>
            </a:r>
            <a:r>
              <a:rPr lang="en-US" sz="2800" baseline="30000" dirty="0"/>
              <a:t> </a:t>
            </a:r>
            <a:r>
              <a:rPr lang="uk-UA" sz="2800" dirty="0"/>
              <a:t>(послідовність із 2-х елементів – </a:t>
            </a:r>
            <a:r>
              <a:rPr lang="uk-UA" sz="2800" dirty="0" err="1"/>
              <a:t>біграма</a:t>
            </a:r>
            <a:r>
              <a:rPr lang="uk-UA" sz="2800" dirty="0"/>
              <a:t>, з 3-х – </a:t>
            </a:r>
            <a:r>
              <a:rPr lang="uk-UA" sz="2800" dirty="0" err="1"/>
              <a:t>чотириграма</a:t>
            </a:r>
            <a:r>
              <a:rPr lang="uk-UA" sz="2800" dirty="0"/>
              <a:t> і т.п.). </a:t>
            </a:r>
            <a:endParaRPr lang="uk-UA" sz="2800" dirty="0" smtClean="0"/>
          </a:p>
          <a:p>
            <a:pPr marL="36576" indent="0">
              <a:buNone/>
            </a:pPr>
            <a:endParaRPr lang="uk-UA" sz="2800" dirty="0" smtClean="0"/>
          </a:p>
          <a:p>
            <a:pPr marL="36576" indent="0">
              <a:buNone/>
            </a:pPr>
            <a:r>
              <a:rPr lang="uk-UA" sz="2800" dirty="0" smtClean="0"/>
              <a:t>Типи словесних </a:t>
            </a:r>
            <a:r>
              <a:rPr lang="en-US" sz="2800" dirty="0" smtClean="0"/>
              <a:t>n-</a:t>
            </a:r>
            <a:r>
              <a:rPr lang="uk-UA" sz="2800" dirty="0" smtClean="0"/>
              <a:t>грам: </a:t>
            </a:r>
          </a:p>
          <a:p>
            <a:pPr marL="550926" indent="-514350">
              <a:buAutoNum type="arabicPeriod"/>
            </a:pPr>
            <a:r>
              <a:rPr lang="uk-UA" sz="2800" dirty="0" smtClean="0"/>
              <a:t>лінійна; </a:t>
            </a:r>
          </a:p>
          <a:p>
            <a:pPr marL="550926" indent="-514350">
              <a:buAutoNum type="arabicPeriod"/>
            </a:pPr>
            <a:r>
              <a:rPr lang="uk-UA" sz="2800" dirty="0" smtClean="0"/>
              <a:t>синтаксична </a:t>
            </a:r>
          </a:p>
          <a:p>
            <a:pPr marL="36576" indent="0">
              <a:buNone/>
            </a:pPr>
            <a:endParaRPr lang="uk-UA" sz="2800" dirty="0" smtClean="0"/>
          </a:p>
          <a:p>
            <a:pPr marL="36576" indent="0">
              <a:buNone/>
            </a:pPr>
            <a:endParaRPr lang="uk-UA" dirty="0" smtClean="0"/>
          </a:p>
          <a:p>
            <a:pPr marL="36576" indent="0">
              <a:buNone/>
            </a:pP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4683824"/>
              </p:ext>
            </p:extLst>
          </p:nvPr>
        </p:nvGraphicFramePr>
        <p:xfrm>
          <a:off x="755576" y="3789040"/>
          <a:ext cx="745725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474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2803957"/>
              </p:ext>
            </p:extLst>
          </p:nvPr>
        </p:nvGraphicFramePr>
        <p:xfrm>
          <a:off x="251520" y="1772816"/>
          <a:ext cx="25922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2198045"/>
              </p:ext>
            </p:extLst>
          </p:nvPr>
        </p:nvGraphicFramePr>
        <p:xfrm>
          <a:off x="3347864" y="1052736"/>
          <a:ext cx="48245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2915816" y="2420888"/>
            <a:ext cx="360040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915816" y="4653136"/>
            <a:ext cx="360040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967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uk-UA" sz="3100" b="1" dirty="0">
                <a:solidFill>
                  <a:srgbClr val="FBD281"/>
                </a:solidFill>
              </a:rPr>
              <a:t>Частотний словник прийменникових </a:t>
            </a:r>
            <a:r>
              <a:rPr lang="uk-UA" sz="3100" b="1" dirty="0" err="1" smtClean="0">
                <a:solidFill>
                  <a:srgbClr val="FBD281"/>
                </a:solidFill>
              </a:rPr>
              <a:t>колокацій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548680"/>
            <a:ext cx="6275040" cy="604664"/>
          </a:xfrm>
        </p:spPr>
        <p:txBody>
          <a:bodyPr/>
          <a:lstStyle/>
          <a:p>
            <a:r>
              <a:rPr lang="uk-UA" dirty="0" smtClean="0">
                <a:hlinkClick r:id="rId2"/>
              </a:rPr>
              <a:t>http://www.mova.info/Sl_spol.aspx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704856" cy="5658629"/>
          </a:xfrm>
        </p:spPr>
      </p:pic>
    </p:spTree>
    <p:extLst>
      <p:ext uri="{BB962C8B-B14F-4D97-AF65-F5344CB8AC3E}">
        <p14:creationId xmlns:p14="http://schemas.microsoft.com/office/powerpoint/2010/main" val="4046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39136" cy="49006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b="1" dirty="0">
                <a:solidFill>
                  <a:srgbClr val="FBD281"/>
                </a:solidFill>
              </a:rPr>
              <a:t>Перегляд </a:t>
            </a:r>
            <a:r>
              <a:rPr lang="uk-UA" sz="3100" b="1" dirty="0" err="1">
                <a:solidFill>
                  <a:srgbClr val="FBD281"/>
                </a:solidFill>
              </a:rPr>
              <a:t>колокацій</a:t>
            </a:r>
            <a:r>
              <a:rPr lang="uk-UA" sz="3100" b="1" dirty="0">
                <a:solidFill>
                  <a:srgbClr val="FBD281"/>
                </a:solidFill>
              </a:rPr>
              <a:t> для прийменника </a:t>
            </a:r>
            <a:r>
              <a:rPr lang="uk-UA" sz="3100" b="1" i="1" dirty="0" smtClean="0">
                <a:solidFill>
                  <a:srgbClr val="FBD281"/>
                </a:solidFill>
              </a:rPr>
              <a:t>без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" y="836712"/>
            <a:ext cx="8082277" cy="5760640"/>
          </a:xfrm>
        </p:spPr>
      </p:pic>
    </p:spTree>
    <p:extLst>
      <p:ext uri="{BB962C8B-B14F-4D97-AF65-F5344CB8AC3E}">
        <p14:creationId xmlns:p14="http://schemas.microsoft.com/office/powerpoint/2010/main" val="296152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42209550"/>
              </p:ext>
            </p:extLst>
          </p:nvPr>
        </p:nvGraphicFramePr>
        <p:xfrm>
          <a:off x="1475656" y="116632"/>
          <a:ext cx="6048672" cy="41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63072" cy="418058"/>
          </a:xfrm>
        </p:spPr>
        <p:txBody>
          <a:bodyPr>
            <a:noAutofit/>
          </a:bodyPr>
          <a:lstStyle/>
          <a:p>
            <a:pPr lvl="0" algn="ctr"/>
            <a:r>
              <a:rPr lang="uk-UA" sz="2800" b="1" dirty="0">
                <a:solidFill>
                  <a:srgbClr val="FBD281"/>
                </a:solidFill>
              </a:rPr>
              <a:t>Пошук </a:t>
            </a:r>
            <a:r>
              <a:rPr lang="uk-UA" sz="2800" b="1" dirty="0" err="1">
                <a:solidFill>
                  <a:srgbClr val="FBD281"/>
                </a:solidFill>
              </a:rPr>
              <a:t>колокацій</a:t>
            </a:r>
            <a:r>
              <a:rPr lang="uk-UA" sz="2800" b="1" dirty="0">
                <a:solidFill>
                  <a:srgbClr val="FBD281"/>
                </a:solidFill>
              </a:rPr>
              <a:t> за </a:t>
            </a:r>
            <a:r>
              <a:rPr lang="uk-UA" sz="2800" b="1" dirty="0" smtClean="0">
                <a:solidFill>
                  <a:srgbClr val="FBD281"/>
                </a:solidFill>
              </a:rPr>
              <a:t>словоформою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6" y="764704"/>
            <a:ext cx="7241540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1168"/>
            <a:ext cx="72008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2279256"/>
              </p:ext>
            </p:extLst>
          </p:nvPr>
        </p:nvGraphicFramePr>
        <p:xfrm>
          <a:off x="1259632" y="188640"/>
          <a:ext cx="5698976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491064" cy="562074"/>
          </a:xfrm>
        </p:spPr>
        <p:txBody>
          <a:bodyPr>
            <a:normAutofit/>
          </a:bodyPr>
          <a:lstStyle/>
          <a:p>
            <a:pPr lvl="0" algn="ctr"/>
            <a:r>
              <a:rPr lang="uk-UA" sz="2800" b="1" dirty="0">
                <a:solidFill>
                  <a:srgbClr val="FBD281"/>
                </a:solidFill>
              </a:rPr>
              <a:t>Частотний словник </a:t>
            </a:r>
            <a:r>
              <a:rPr lang="en-US" sz="2800" b="1" dirty="0">
                <a:solidFill>
                  <a:srgbClr val="FBD281"/>
                </a:solidFill>
              </a:rPr>
              <a:t>n</a:t>
            </a:r>
            <a:r>
              <a:rPr lang="uk-UA" sz="2800" b="1" dirty="0" err="1" smtClean="0">
                <a:solidFill>
                  <a:srgbClr val="FBD281"/>
                </a:solidFill>
              </a:rPr>
              <a:t>-грам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6912768" cy="432048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en-US" sz="2400" dirty="0">
                <a:solidFill>
                  <a:srgbClr val="05EBEB"/>
                </a:solidFill>
              </a:rPr>
              <a:t>http://www.mova.info/corpusBigrams.aspx</a:t>
            </a:r>
            <a:endParaRPr lang="ru-RU" sz="2400" dirty="0">
              <a:solidFill>
                <a:srgbClr val="05EBEB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5" y="980728"/>
            <a:ext cx="8137995" cy="5697648"/>
          </a:xfrm>
        </p:spPr>
      </p:pic>
    </p:spTree>
    <p:extLst>
      <p:ext uri="{BB962C8B-B14F-4D97-AF65-F5344CB8AC3E}">
        <p14:creationId xmlns:p14="http://schemas.microsoft.com/office/powerpoint/2010/main" val="186653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336704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BD281"/>
                </a:solidFill>
              </a:rPr>
              <a:t>Пошук</a:t>
            </a:r>
            <a:r>
              <a:rPr lang="ru-RU" sz="3200" b="1" dirty="0" smtClean="0">
                <a:solidFill>
                  <a:srgbClr val="FBD281"/>
                </a:solidFill>
              </a:rPr>
              <a:t> за словоформою</a:t>
            </a:r>
            <a:endParaRPr lang="ru-RU" sz="3200" b="1" dirty="0">
              <a:solidFill>
                <a:srgbClr val="FBD28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53524" cy="5668871"/>
          </a:xfrm>
        </p:spPr>
      </p:pic>
    </p:spTree>
    <p:extLst>
      <p:ext uri="{BB962C8B-B14F-4D97-AF65-F5344CB8AC3E}">
        <p14:creationId xmlns:p14="http://schemas.microsoft.com/office/powerpoint/2010/main" val="294481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38048997"/>
              </p:ext>
            </p:extLst>
          </p:nvPr>
        </p:nvGraphicFramePr>
        <p:xfrm>
          <a:off x="107504" y="0"/>
          <a:ext cx="3528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4067634"/>
              </p:ext>
            </p:extLst>
          </p:nvPr>
        </p:nvGraphicFramePr>
        <p:xfrm>
          <a:off x="4644008" y="1268760"/>
          <a:ext cx="4320480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Штриховая стрелка вправо 12"/>
          <p:cNvSpPr/>
          <p:nvPr/>
        </p:nvSpPr>
        <p:spPr>
          <a:xfrm>
            <a:off x="3701560" y="3334654"/>
            <a:ext cx="870440" cy="3844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701560" y="1556465"/>
            <a:ext cx="870440" cy="3844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685888" y="2420888"/>
            <a:ext cx="870440" cy="3844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685888" y="4293096"/>
            <a:ext cx="870440" cy="3844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670216" y="5085184"/>
            <a:ext cx="870440" cy="3844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75461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BD281"/>
                </a:solidFill>
              </a:rPr>
              <a:t>Пошук за граматичними ознаками у словнику мови Тараса Шевченка</a:t>
            </a:r>
            <a:br>
              <a:rPr lang="uk-UA" sz="2400" b="1" dirty="0" smtClean="0">
                <a:solidFill>
                  <a:srgbClr val="FBD281"/>
                </a:solidFill>
              </a:rPr>
            </a:br>
            <a:r>
              <a:rPr lang="en-US" sz="2400" b="1" dirty="0">
                <a:solidFill>
                  <a:srgbClr val="43FFFB"/>
                </a:solidFill>
              </a:rPr>
              <a:t>http://www.mova.info/cfqsh_3.aspx</a:t>
            </a:r>
            <a:endParaRPr lang="ru-RU" sz="2400" b="1" dirty="0">
              <a:solidFill>
                <a:srgbClr val="43FFFB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256584" cy="5562215"/>
          </a:xfrm>
        </p:spPr>
      </p:pic>
    </p:spTree>
    <p:extLst>
      <p:ext uri="{BB962C8B-B14F-4D97-AF65-F5344CB8AC3E}">
        <p14:creationId xmlns:p14="http://schemas.microsoft.com/office/powerpoint/2010/main" val="286117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0514"/>
            <a:ext cx="6552727" cy="6422232"/>
          </a:xfrm>
        </p:spPr>
      </p:pic>
    </p:spTree>
    <p:extLst>
      <p:ext uri="{BB962C8B-B14F-4D97-AF65-F5344CB8AC3E}">
        <p14:creationId xmlns:p14="http://schemas.microsoft.com/office/powerpoint/2010/main" val="329302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5" y="332656"/>
            <a:ext cx="7877007" cy="6269917"/>
          </a:xfrm>
        </p:spPr>
      </p:pic>
    </p:spTree>
    <p:extLst>
      <p:ext uri="{BB962C8B-B14F-4D97-AF65-F5344CB8AC3E}">
        <p14:creationId xmlns:p14="http://schemas.microsoft.com/office/powerpoint/2010/main" val="119590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55430"/>
            <a:ext cx="7920881" cy="6197906"/>
          </a:xfrm>
        </p:spPr>
      </p:pic>
    </p:spTree>
    <p:extLst>
      <p:ext uri="{BB962C8B-B14F-4D97-AF65-F5344CB8AC3E}">
        <p14:creationId xmlns:p14="http://schemas.microsoft.com/office/powerpoint/2010/main" val="155574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" y="404664"/>
            <a:ext cx="7849929" cy="6248363"/>
          </a:xfrm>
        </p:spPr>
      </p:pic>
    </p:spTree>
    <p:extLst>
      <p:ext uri="{BB962C8B-B14F-4D97-AF65-F5344CB8AC3E}">
        <p14:creationId xmlns:p14="http://schemas.microsoft.com/office/powerpoint/2010/main" val="222199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2716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solidFill>
                  <a:srgbClr val="FBD281"/>
                </a:solidFill>
              </a:rPr>
              <a:t>ІНШІ СФЕРИ ЗАСТОСУВАННЯ </a:t>
            </a:r>
            <a:r>
              <a:rPr lang="uk-UA" sz="2700" b="1" dirty="0" smtClean="0">
                <a:solidFill>
                  <a:srgbClr val="FBD281"/>
                </a:solidFill>
              </a:rPr>
              <a:t/>
            </a:r>
            <a:br>
              <a:rPr lang="uk-UA" sz="2700" b="1" dirty="0" smtClean="0">
                <a:solidFill>
                  <a:srgbClr val="FBD281"/>
                </a:solidFill>
              </a:rPr>
            </a:br>
            <a:r>
              <a:rPr lang="uk-UA" sz="2700" b="1" dirty="0" smtClean="0">
                <a:solidFill>
                  <a:srgbClr val="FBD281"/>
                </a:solidFill>
              </a:rPr>
              <a:t>СИНТАКСИЧНИХ </a:t>
            </a:r>
            <a:r>
              <a:rPr lang="uk-UA" sz="2700" b="1" dirty="0">
                <a:solidFill>
                  <a:srgbClr val="FBD281"/>
                </a:solidFill>
              </a:rPr>
              <a:t>КОРПУСНИХ БАЗ ТА </a:t>
            </a:r>
            <a:r>
              <a:rPr lang="uk-UA" sz="2700" b="1" dirty="0" smtClean="0">
                <a:solidFill>
                  <a:srgbClr val="FBD281"/>
                </a:solidFill>
              </a:rPr>
              <a:t>СЛОВНИКІВ</a:t>
            </a:r>
            <a:r>
              <a:rPr lang="en-US" sz="2700" b="1" dirty="0" smtClean="0">
                <a:solidFill>
                  <a:srgbClr val="FBD281"/>
                </a:solidFill>
              </a:rPr>
              <a:t/>
            </a:r>
            <a:br>
              <a:rPr lang="en-US" sz="2700" b="1" dirty="0" smtClean="0">
                <a:solidFill>
                  <a:srgbClr val="FBD281"/>
                </a:solidFill>
              </a:rPr>
            </a:br>
            <a:r>
              <a:rPr lang="uk-UA" sz="2200" dirty="0" smtClean="0"/>
              <a:t>1</a:t>
            </a:r>
            <a:r>
              <a:rPr lang="uk-UA" sz="2200" dirty="0"/>
              <a:t>. Стилістичні дослідження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>
              <a:solidFill>
                <a:srgbClr val="FBD28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1438"/>
            <a:ext cx="7992887" cy="5401444"/>
          </a:xfrm>
        </p:spPr>
      </p:pic>
    </p:spTree>
    <p:extLst>
      <p:ext uri="{BB962C8B-B14F-4D97-AF65-F5344CB8AC3E}">
        <p14:creationId xmlns:p14="http://schemas.microsoft.com/office/powerpoint/2010/main" val="123608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BD281"/>
                </a:solidFill>
              </a:rPr>
              <a:t>ІНШІ СФЕРИ ЗАСТОСУВАННЯ </a:t>
            </a:r>
            <a:br>
              <a:rPr lang="uk-UA" sz="2400" b="1" dirty="0">
                <a:solidFill>
                  <a:srgbClr val="FBD281"/>
                </a:solidFill>
              </a:rPr>
            </a:br>
            <a:r>
              <a:rPr lang="uk-UA" sz="2400" b="1" dirty="0">
                <a:solidFill>
                  <a:srgbClr val="FBD281"/>
                </a:solidFill>
              </a:rPr>
              <a:t>СИНТАКСИЧНИХ КОРПУСНИХ БАЗ ТА СЛОВНИКІВ</a:t>
            </a:r>
            <a:r>
              <a:rPr lang="en-US" sz="2400" b="1" dirty="0">
                <a:solidFill>
                  <a:srgbClr val="FBD281"/>
                </a:solidFill>
              </a:rPr>
              <a:t/>
            </a:r>
            <a:br>
              <a:rPr lang="en-US" sz="2400" b="1" dirty="0">
                <a:solidFill>
                  <a:srgbClr val="FBD281"/>
                </a:solidFill>
              </a:rPr>
            </a:br>
            <a:r>
              <a:rPr lang="uk-UA" sz="2000" dirty="0"/>
              <a:t>1. Стилістичні дослідження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68760"/>
            <a:ext cx="8126767" cy="5491917"/>
          </a:xfrm>
        </p:spPr>
      </p:pic>
    </p:spTree>
    <p:extLst>
      <p:ext uri="{BB962C8B-B14F-4D97-AF65-F5344CB8AC3E}">
        <p14:creationId xmlns:p14="http://schemas.microsoft.com/office/powerpoint/2010/main" val="20763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87208" cy="1138138"/>
          </a:xfrm>
        </p:spPr>
        <p:txBody>
          <a:bodyPr>
            <a:noAutofit/>
          </a:bodyPr>
          <a:lstStyle/>
          <a:p>
            <a:pPr lvl="0" algn="ctr"/>
            <a:r>
              <a:rPr lang="uk-UA" sz="2400" b="1" dirty="0">
                <a:solidFill>
                  <a:srgbClr val="FBD281"/>
                </a:solidFill>
              </a:rPr>
              <a:t>ІНШІ СФЕРИ ЗАСТОСУВАННЯ </a:t>
            </a:r>
            <a:br>
              <a:rPr lang="uk-UA" sz="2400" b="1" dirty="0">
                <a:solidFill>
                  <a:srgbClr val="FBD281"/>
                </a:solidFill>
              </a:rPr>
            </a:br>
            <a:r>
              <a:rPr lang="uk-UA" sz="2400" b="1" dirty="0">
                <a:solidFill>
                  <a:srgbClr val="FBD281"/>
                </a:solidFill>
              </a:rPr>
              <a:t>СИНТАКСИЧНИХ КОРПУСНИХ БАЗ ТА </a:t>
            </a:r>
            <a:r>
              <a:rPr lang="uk-UA" sz="2400" b="1" dirty="0" smtClean="0">
                <a:solidFill>
                  <a:srgbClr val="FBD281"/>
                </a:solidFill>
              </a:rPr>
              <a:t>СЛОВНИКІВ</a:t>
            </a:r>
            <a:r>
              <a:rPr lang="en-US" sz="2400" b="1" dirty="0" smtClean="0">
                <a:solidFill>
                  <a:srgbClr val="FBD281"/>
                </a:solidFill>
              </a:rPr>
              <a:t/>
            </a:r>
            <a:br>
              <a:rPr lang="en-US" sz="2400" b="1" dirty="0" smtClean="0">
                <a:solidFill>
                  <a:srgbClr val="FBD281"/>
                </a:solidFill>
              </a:rPr>
            </a:br>
            <a:r>
              <a:rPr lang="uk-UA" sz="2400" dirty="0"/>
              <a:t>2. Переклад</a:t>
            </a:r>
            <a:r>
              <a:rPr lang="ru-RU" sz="2400" dirty="0">
                <a:solidFill>
                  <a:srgbClr val="FBD281"/>
                </a:solidFill>
              </a:rPr>
              <a:t/>
            </a:r>
            <a:br>
              <a:rPr lang="ru-RU" sz="2400" dirty="0">
                <a:solidFill>
                  <a:srgbClr val="FBD281"/>
                </a:solidFill>
              </a:rPr>
            </a:br>
            <a:endParaRPr lang="ru-RU" sz="2400" dirty="0">
              <a:solidFill>
                <a:srgbClr val="FBD28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3578598"/>
              </p:ext>
            </p:extLst>
          </p:nvPr>
        </p:nvGraphicFramePr>
        <p:xfrm>
          <a:off x="1115616" y="1268760"/>
          <a:ext cx="680918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563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6762053"/>
              </p:ext>
            </p:extLst>
          </p:nvPr>
        </p:nvGraphicFramePr>
        <p:xfrm>
          <a:off x="590872" y="1412776"/>
          <a:ext cx="2890664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2794445"/>
              </p:ext>
            </p:extLst>
          </p:nvPr>
        </p:nvGraphicFramePr>
        <p:xfrm>
          <a:off x="4390528" y="1240160"/>
          <a:ext cx="365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3543200" y="1844824"/>
            <a:ext cx="792088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543200" y="3356992"/>
            <a:ext cx="792088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3543200" y="4653136"/>
            <a:ext cx="792088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9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FBD281"/>
                </a:solidFill>
              </a:rPr>
              <a:t>Порівняння синтаксису різних перекладів твору А. </a:t>
            </a:r>
            <a:r>
              <a:rPr lang="uk-UA" sz="2800" b="1" dirty="0" err="1" smtClean="0">
                <a:solidFill>
                  <a:srgbClr val="FBD281"/>
                </a:solidFill>
              </a:rPr>
              <a:t>Конан</a:t>
            </a:r>
            <a:r>
              <a:rPr lang="uk-UA" sz="2800" b="1" dirty="0" smtClean="0">
                <a:solidFill>
                  <a:srgbClr val="FBD281"/>
                </a:solidFill>
              </a:rPr>
              <a:t> </a:t>
            </a:r>
            <a:r>
              <a:rPr lang="uk-UA" sz="2800" b="1" dirty="0" err="1" smtClean="0">
                <a:solidFill>
                  <a:srgbClr val="FBD281"/>
                </a:solidFill>
              </a:rPr>
              <a:t>Дойля</a:t>
            </a:r>
            <a:r>
              <a:rPr lang="uk-UA" sz="2800" b="1" dirty="0" smtClean="0">
                <a:solidFill>
                  <a:srgbClr val="FBD281"/>
                </a:solidFill>
              </a:rPr>
              <a:t> «Скандал у Богемії»</a:t>
            </a:r>
            <a:endParaRPr lang="ru-RU" sz="2800" b="1" dirty="0">
              <a:solidFill>
                <a:srgbClr val="FBD28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4312065"/>
              </p:ext>
            </p:extLst>
          </p:nvPr>
        </p:nvGraphicFramePr>
        <p:xfrm>
          <a:off x="539552" y="1541734"/>
          <a:ext cx="8136904" cy="490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404"/>
                <a:gridCol w="5272500"/>
              </a:tblGrid>
              <a:tr h="16308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They were admirable things for the observer - excellent for drawing the veil from men's motives and actions.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7" marR="312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) Разом з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тим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вони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були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для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нього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, як для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спостерігача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пречудовим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засобом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, з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допомогою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якого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можна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було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навдивовижу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вправно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проникнути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в суть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людських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вчинків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б) Вони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були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чудовою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ціллю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для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його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спостережень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найкращим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засобом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зривати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завіси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з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людських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намірів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вчинків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7" marR="3122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176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 As I passed the well-remembered door, which must always be associated in my mind with my wooing, and with the dark incidents of the Study in Scarlet, I was seized with a keen desire to see Holmes again, and to know how he was employing his extraordinary powers.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7" marR="31227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b="1" dirty="0">
                          <a:effectLst/>
                        </a:rPr>
                        <a:t>а) </a:t>
                      </a:r>
                      <a:r>
                        <a:rPr lang="en-US" sz="1200" b="1" dirty="0">
                          <a:effectLst/>
                        </a:rPr>
                        <a:t>I</a:t>
                      </a:r>
                      <a:r>
                        <a:rPr lang="uk-UA" sz="1200" b="1" dirty="0">
                          <a:effectLst/>
                        </a:rPr>
                        <a:t> от, коли я вже поминув був добре знайомі двері, що завжди будуть пов'язані в моїй пам'яті з тим часом, коли я був закоханий, і </a:t>
                      </a:r>
                      <a:r>
                        <a:rPr lang="uk-UA" sz="1200" b="1" dirty="0" smtClean="0">
                          <a:effectLst/>
                        </a:rPr>
                        <a:t>похмурими </a:t>
                      </a:r>
                      <a:r>
                        <a:rPr lang="uk-UA" sz="1200" b="1" dirty="0">
                          <a:effectLst/>
                        </a:rPr>
                        <a:t>подіями «</a:t>
                      </a:r>
                      <a:r>
                        <a:rPr lang="uk-UA" sz="1200" b="1" dirty="0" err="1">
                          <a:effectLst/>
                        </a:rPr>
                        <a:t>Етюда</a:t>
                      </a:r>
                      <a:r>
                        <a:rPr lang="uk-UA" sz="1200" b="1" dirty="0">
                          <a:effectLst/>
                        </a:rPr>
                        <a:t> у ясно-червоних кольорах», мене раптом обійняло нестримне бажання навідати Холмса, дізнатися, в який спосіб він застосовує свої незвичайні </a:t>
                      </a:r>
                      <a:r>
                        <a:rPr lang="uk-UA" sz="1200" b="1" dirty="0" smtClean="0">
                          <a:effectLst/>
                        </a:rPr>
                        <a:t>здібності.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200" b="1" dirty="0" smtClean="0">
                          <a:effectLst/>
                        </a:rPr>
                        <a:t>б</a:t>
                      </a:r>
                      <a:r>
                        <a:rPr lang="uk-UA" sz="1200" b="1" dirty="0">
                          <a:effectLst/>
                        </a:rPr>
                        <a:t>) Минаючи знайомі двері, назавжди пов’язані в моїй пам’яті з порою мого кохання й похмурими пригодами «Етюду в багряних тонах», я відчув палке бажання знов побачити Холмса, довідатися, чим заклопотаний його незвичайний розум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7" marR="312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9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1958330"/>
              </p:ext>
            </p:extLst>
          </p:nvPr>
        </p:nvGraphicFramePr>
        <p:xfrm>
          <a:off x="323528" y="980728"/>
          <a:ext cx="31683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2437459"/>
              </p:ext>
            </p:extLst>
          </p:nvPr>
        </p:nvGraphicFramePr>
        <p:xfrm>
          <a:off x="3059832" y="1052736"/>
          <a:ext cx="5904656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3563888" y="2564904"/>
            <a:ext cx="72008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573825" y="4005064"/>
            <a:ext cx="72008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5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BD281"/>
                </a:solidFill>
              </a:rPr>
              <a:t>ІНШІ СФЕРИ ЗАСТОСУВАННЯ </a:t>
            </a:r>
            <a:br>
              <a:rPr lang="uk-UA" sz="2400" b="1" dirty="0">
                <a:solidFill>
                  <a:srgbClr val="FBD281"/>
                </a:solidFill>
              </a:rPr>
            </a:br>
            <a:r>
              <a:rPr lang="uk-UA" sz="2400" b="1" dirty="0">
                <a:solidFill>
                  <a:srgbClr val="FBD281"/>
                </a:solidFill>
              </a:rPr>
              <a:t>СИНТАКСИЧНИХ КОРПУСНИХ БАЗ ТА СЛОВНИКІВ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789638"/>
              </p:ext>
            </p:extLst>
          </p:nvPr>
        </p:nvGraphicFramePr>
        <p:xfrm>
          <a:off x="971600" y="1772816"/>
          <a:ext cx="7185992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8208912" cy="1108719"/>
          </a:xfrm>
        </p:spPr>
        <p:txBody>
          <a:bodyPr>
            <a:normAutofit/>
          </a:bodyPr>
          <a:lstStyle/>
          <a:p>
            <a:pPr marL="36576" lvl="0" indent="0">
              <a:buNone/>
            </a:pPr>
            <a:r>
              <a:rPr lang="uk-UA" sz="2400" dirty="0" smtClean="0"/>
              <a:t>3. Інформаційний </a:t>
            </a:r>
            <a:r>
              <a:rPr lang="uk-UA" sz="2400" dirty="0"/>
              <a:t>пошук та класифікація документів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39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962232"/>
              </p:ext>
            </p:extLst>
          </p:nvPr>
        </p:nvGraphicFramePr>
        <p:xfrm>
          <a:off x="323528" y="2420888"/>
          <a:ext cx="3394720" cy="229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3794038" cy="6598328"/>
          </a:xfrm>
        </p:spPr>
      </p:pic>
      <p:sp>
        <p:nvSpPr>
          <p:cNvPr id="7" name="Штриховая стрелка вправо 6"/>
          <p:cNvSpPr/>
          <p:nvPr/>
        </p:nvSpPr>
        <p:spPr>
          <a:xfrm>
            <a:off x="3779912" y="3429000"/>
            <a:ext cx="720080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14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204000"/>
              </p:ext>
            </p:extLst>
          </p:nvPr>
        </p:nvGraphicFramePr>
        <p:xfrm>
          <a:off x="179512" y="1412776"/>
          <a:ext cx="274388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398"/>
            <a:ext cx="5976664" cy="6710916"/>
          </a:xfrm>
        </p:spPr>
      </p:pic>
      <p:sp>
        <p:nvSpPr>
          <p:cNvPr id="7" name="Штриховая стрелка вправо 6"/>
          <p:cNvSpPr/>
          <p:nvPr/>
        </p:nvSpPr>
        <p:spPr>
          <a:xfrm>
            <a:off x="2510743" y="3546387"/>
            <a:ext cx="43204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7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BD281"/>
                </a:solidFill>
              </a:rPr>
              <a:t>Дякую за увагу!</a:t>
            </a:r>
            <a:endParaRPr lang="ru-RU" b="1" dirty="0">
              <a:solidFill>
                <a:srgbClr val="FBD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478897"/>
              </p:ext>
            </p:extLst>
          </p:nvPr>
        </p:nvGraphicFramePr>
        <p:xfrm>
          <a:off x="539552" y="476672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08712" cy="3986756"/>
          </a:xfrm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489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19001825"/>
              </p:ext>
            </p:extLst>
          </p:nvPr>
        </p:nvGraphicFramePr>
        <p:xfrm>
          <a:off x="683568" y="548680"/>
          <a:ext cx="727280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81" y="1844824"/>
            <a:ext cx="6712420" cy="38164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3644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2C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АГАТ – система автоматичного анотування Корпусу української мови</a:t>
            </a:r>
            <a:endParaRPr lang="ru-RU" b="1" dirty="0">
              <a:solidFill>
                <a:srgbClr val="02C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3284984"/>
            <a:ext cx="6953200" cy="3849291"/>
          </a:xfrm>
        </p:spPr>
        <p:txBody>
          <a:bodyPr/>
          <a:lstStyle/>
          <a:p>
            <a:pPr marL="36576" indent="0">
              <a:buNone/>
            </a:pPr>
            <a:r>
              <a:rPr lang="uk-UA" dirty="0" smtClean="0"/>
              <a:t>Синтаксичний модуль АГАТ-граматики забезпечує двоетапну обробку текстового матеріалу.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15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00508"/>
              </p:ext>
            </p:extLst>
          </p:nvPr>
        </p:nvGraphicFramePr>
        <p:xfrm>
          <a:off x="539552" y="116632"/>
          <a:ext cx="8317432" cy="49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5850664"/>
              </p:ext>
            </p:extLst>
          </p:nvPr>
        </p:nvGraphicFramePr>
        <p:xfrm>
          <a:off x="467544" y="0"/>
          <a:ext cx="7467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7973548" cy="5900969"/>
          </a:xfrm>
        </p:spPr>
      </p:pic>
    </p:spTree>
    <p:extLst>
      <p:ext uri="{BB962C8B-B14F-4D97-AF65-F5344CB8AC3E}">
        <p14:creationId xmlns:p14="http://schemas.microsoft.com/office/powerpoint/2010/main" val="38432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9201809"/>
              </p:ext>
            </p:extLst>
          </p:nvPr>
        </p:nvGraphicFramePr>
        <p:xfrm>
          <a:off x="467544" y="620688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01" y="188640"/>
            <a:ext cx="4655855" cy="651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738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6014971"/>
              </p:ext>
            </p:extLst>
          </p:nvPr>
        </p:nvGraphicFramePr>
        <p:xfrm>
          <a:off x="179511" y="620688"/>
          <a:ext cx="271255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4" y="836712"/>
            <a:ext cx="5757516" cy="52112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7359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463</TotalTime>
  <Words>492</Words>
  <Application>Microsoft Office PowerPoint</Application>
  <PresentationFormat>Экран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Синтаксичний підкорпус:  база даних граматичних конструкцій  та модуль пошуково-аналітичних систем (на матеріалах корпусу української мови http://mova.info/corpus.aspx)</vt:lpstr>
      <vt:lpstr>Презентация PowerPoint</vt:lpstr>
      <vt:lpstr>Презентация PowerPoint</vt:lpstr>
      <vt:lpstr>Презентация PowerPoint</vt:lpstr>
      <vt:lpstr>Презентация PowerPoint</vt:lpstr>
      <vt:lpstr>АГАТ – система автоматичного анотування Корпусу української мови</vt:lpstr>
      <vt:lpstr>Презентация PowerPoint</vt:lpstr>
      <vt:lpstr>Презентация PowerPoint</vt:lpstr>
      <vt:lpstr>Презентация PowerPoint</vt:lpstr>
      <vt:lpstr>Пошук у синтаксичному підкорпусі</vt:lpstr>
      <vt:lpstr>Результати пошуку </vt:lpstr>
      <vt:lpstr>Речення-контекст</vt:lpstr>
      <vt:lpstr>Презентация PowerPoint</vt:lpstr>
      <vt:lpstr>Презентация PowerPoint</vt:lpstr>
      <vt:lpstr>Частотний словник прийменникових колокацій</vt:lpstr>
      <vt:lpstr>Перегляд колокацій для прийменника без</vt:lpstr>
      <vt:lpstr>Пошук колокацій за словоформою</vt:lpstr>
      <vt:lpstr>Частотний словник n-грам</vt:lpstr>
      <vt:lpstr>Пошук за словоформою</vt:lpstr>
      <vt:lpstr>Пошук за граматичними ознаками у словнику мови Тараса Шевченка http://www.mova.info/cfqsh_3.aspx</vt:lpstr>
      <vt:lpstr>Презентация PowerPoint</vt:lpstr>
      <vt:lpstr>Презентация PowerPoint</vt:lpstr>
      <vt:lpstr>Презентация PowerPoint</vt:lpstr>
      <vt:lpstr>Презентация PowerPoint</vt:lpstr>
      <vt:lpstr>ІНШІ СФЕРИ ЗАСТОСУВАННЯ  СИНТАКСИЧНИХ КОРПУСНИХ БАЗ ТА СЛОВНИКІВ 1. Стилістичні дослідження </vt:lpstr>
      <vt:lpstr>ІНШІ СФЕРИ ЗАСТОСУВАННЯ  СИНТАКСИЧНИХ КОРПУСНИХ БАЗ ТА СЛОВНИКІВ 1. Стилістичні дослідження</vt:lpstr>
      <vt:lpstr>ІНШІ СФЕРИ ЗАСТОСУВАННЯ  СИНТАКСИЧНИХ КОРПУСНИХ БАЗ ТА СЛОВНИКІВ 2. Переклад </vt:lpstr>
      <vt:lpstr>Презентация PowerPoint</vt:lpstr>
      <vt:lpstr>Порівняння синтаксису різних перекладів твору А. Конан Дойля «Скандал у Богемії»</vt:lpstr>
      <vt:lpstr>ІНШІ СФЕРИ ЗАСТОСУВАННЯ  СИНТАКСИЧНИХ КОРПУСНИХ БАЗ ТА СЛОВНИКІВ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Margarita</dc:creator>
  <cp:lastModifiedBy>Margarita</cp:lastModifiedBy>
  <cp:revision>89</cp:revision>
  <dcterms:created xsi:type="dcterms:W3CDTF">2017-06-13T09:08:26Z</dcterms:created>
  <dcterms:modified xsi:type="dcterms:W3CDTF">2017-09-26T11:42:58Z</dcterms:modified>
</cp:coreProperties>
</file>